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3"/>
  </p:notesMasterIdLst>
  <p:sldIdLst>
    <p:sldId id="346" r:id="rId2"/>
    <p:sldId id="501" r:id="rId3"/>
    <p:sldId id="463" r:id="rId4"/>
    <p:sldId id="498" r:id="rId5"/>
    <p:sldId id="499" r:id="rId6"/>
    <p:sldId id="515" r:id="rId7"/>
    <p:sldId id="526" r:id="rId8"/>
    <p:sldId id="492" r:id="rId9"/>
    <p:sldId id="539" r:id="rId10"/>
    <p:sldId id="537" r:id="rId11"/>
    <p:sldId id="528" r:id="rId12"/>
    <p:sldId id="467" r:id="rId13"/>
    <p:sldId id="468" r:id="rId14"/>
    <p:sldId id="471" r:id="rId15"/>
    <p:sldId id="518" r:id="rId16"/>
    <p:sldId id="521" r:id="rId17"/>
    <p:sldId id="496" r:id="rId18"/>
    <p:sldId id="540" r:id="rId19"/>
    <p:sldId id="511" r:id="rId20"/>
    <p:sldId id="531" r:id="rId21"/>
    <p:sldId id="444" r:id="rId2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76D43F4-A430-B05B-993C-DFB37A53D17B}" name="ADROGUER Iris" initials="AI" userId="S::Iris.ADROGUER@loccitane.com::c594191f-4f45-4a0b-b2ae-d76361796f9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2542"/>
    <a:srgbClr val="FE5008"/>
    <a:srgbClr val="FECF00"/>
    <a:srgbClr val="FFFFFF"/>
    <a:srgbClr val="FF6600"/>
    <a:srgbClr val="E6E6E6"/>
    <a:srgbClr val="FF9999"/>
    <a:srgbClr val="FFC70D"/>
    <a:srgbClr val="FCD653"/>
    <a:srgbClr val="F6D2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C70D77-E977-4839-8D55-282AB2DD3917}" v="54" dt="2023-09-25T12:47:55.7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94" autoAdjust="0"/>
    <p:restoredTop sz="93792" autoAdjust="0"/>
  </p:normalViewPr>
  <p:slideViewPr>
    <p:cSldViewPr snapToGrid="0">
      <p:cViewPr varScale="1">
        <p:scale>
          <a:sx n="55" d="100"/>
          <a:sy n="55" d="100"/>
        </p:scale>
        <p:origin x="2154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1" d="100"/>
        <a:sy n="71" d="100"/>
      </p:scale>
      <p:origin x="0" y="-726"/>
    </p:cViewPr>
  </p:sorterViewPr>
  <p:notesViewPr>
    <p:cSldViewPr snapToGrid="0">
      <p:cViewPr varScale="1">
        <p:scale>
          <a:sx n="53" d="100"/>
          <a:sy n="53" d="100"/>
        </p:scale>
        <p:origin x="284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32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ROGUER Iris" userId="c594191f-4f45-4a0b-b2ae-d76361796f92" providerId="ADAL" clId="{9AC70D77-E977-4839-8D55-282AB2DD3917}"/>
    <pc:docChg chg="undo redo custSel addSld delSld modSld sldOrd">
      <pc:chgData name="ADROGUER Iris" userId="c594191f-4f45-4a0b-b2ae-d76361796f92" providerId="ADAL" clId="{9AC70D77-E977-4839-8D55-282AB2DD3917}" dt="2023-09-25T12:50:28.837" v="647" actId="478"/>
      <pc:docMkLst>
        <pc:docMk/>
      </pc:docMkLst>
      <pc:sldChg chg="addSp delSp modSp del mod ord setBg">
        <pc:chgData name="ADROGUER Iris" userId="c594191f-4f45-4a0b-b2ae-d76361796f92" providerId="ADAL" clId="{9AC70D77-E977-4839-8D55-282AB2DD3917}" dt="2023-09-25T12:28:24.751" v="520" actId="1076"/>
        <pc:sldMkLst>
          <pc:docMk/>
          <pc:sldMk cId="2745591087" sldId="346"/>
        </pc:sldMkLst>
        <pc:spChg chg="mod">
          <ac:chgData name="ADROGUER Iris" userId="c594191f-4f45-4a0b-b2ae-d76361796f92" providerId="ADAL" clId="{9AC70D77-E977-4839-8D55-282AB2DD3917}" dt="2023-09-25T10:20:22.206" v="378" actId="1076"/>
          <ac:spMkLst>
            <pc:docMk/>
            <pc:sldMk cId="2745591087" sldId="346"/>
            <ac:spMk id="2" creationId="{00000000-0000-0000-0000-000000000000}"/>
          </ac:spMkLst>
        </pc:spChg>
        <pc:spChg chg="add del">
          <ac:chgData name="ADROGUER Iris" userId="c594191f-4f45-4a0b-b2ae-d76361796f92" providerId="ADAL" clId="{9AC70D77-E977-4839-8D55-282AB2DD3917}" dt="2023-09-22T12:36:55.869" v="124" actId="26606"/>
          <ac:spMkLst>
            <pc:docMk/>
            <pc:sldMk cId="2745591087" sldId="346"/>
            <ac:spMk id="9" creationId="{559AE206-7EBA-4D33-8BC9-9D8158553F0E}"/>
          </ac:spMkLst>
        </pc:spChg>
        <pc:spChg chg="add del">
          <ac:chgData name="ADROGUER Iris" userId="c594191f-4f45-4a0b-b2ae-d76361796f92" providerId="ADAL" clId="{9AC70D77-E977-4839-8D55-282AB2DD3917}" dt="2023-09-22T12:36:55.869" v="124" actId="26606"/>
          <ac:spMkLst>
            <pc:docMk/>
            <pc:sldMk cId="2745591087" sldId="346"/>
            <ac:spMk id="11" creationId="{6437D937-A7F1-4011-92B4-328E5BE1B166}"/>
          </ac:spMkLst>
        </pc:spChg>
        <pc:spChg chg="add del">
          <ac:chgData name="ADROGUER Iris" userId="c594191f-4f45-4a0b-b2ae-d76361796f92" providerId="ADAL" clId="{9AC70D77-E977-4839-8D55-282AB2DD3917}" dt="2023-09-22T12:36:55.869" v="124" actId="26606"/>
          <ac:spMkLst>
            <pc:docMk/>
            <pc:sldMk cId="2745591087" sldId="346"/>
            <ac:spMk id="13" creationId="{34244EF8-D73A-40E1-BE73-D46E6B4B04ED}"/>
          </ac:spMkLst>
        </pc:spChg>
        <pc:spChg chg="add del">
          <ac:chgData name="ADROGUER Iris" userId="c594191f-4f45-4a0b-b2ae-d76361796f92" providerId="ADAL" clId="{9AC70D77-E977-4839-8D55-282AB2DD3917}" dt="2023-09-22T12:36:55.869" v="124" actId="26606"/>
          <ac:spMkLst>
            <pc:docMk/>
            <pc:sldMk cId="2745591087" sldId="346"/>
            <ac:spMk id="15" creationId="{B672F332-AF08-46C6-94F0-77684310D7B7}"/>
          </ac:spMkLst>
        </pc:spChg>
        <pc:picChg chg="add del mod ord">
          <ac:chgData name="ADROGUER Iris" userId="c594191f-4f45-4a0b-b2ae-d76361796f92" providerId="ADAL" clId="{9AC70D77-E977-4839-8D55-282AB2DD3917}" dt="2023-09-25T12:27:15.996" v="440" actId="478"/>
          <ac:picMkLst>
            <pc:docMk/>
            <pc:sldMk cId="2745591087" sldId="346"/>
            <ac:picMk id="4" creationId="{4AF69973-FB43-A25D-D660-F54D7F0A613C}"/>
          </ac:picMkLst>
        </pc:picChg>
        <pc:picChg chg="add mod ord">
          <ac:chgData name="ADROGUER Iris" userId="c594191f-4f45-4a0b-b2ae-d76361796f92" providerId="ADAL" clId="{9AC70D77-E977-4839-8D55-282AB2DD3917}" dt="2023-09-22T12:40:29.858" v="148" actId="1037"/>
          <ac:picMkLst>
            <pc:docMk/>
            <pc:sldMk cId="2745591087" sldId="346"/>
            <ac:picMk id="4" creationId="{9B34D7EE-F7D9-C953-2611-8D887A2089E7}"/>
          </ac:picMkLst>
        </pc:picChg>
        <pc:picChg chg="add mod ord">
          <ac:chgData name="ADROGUER Iris" userId="c594191f-4f45-4a0b-b2ae-d76361796f92" providerId="ADAL" clId="{9AC70D77-E977-4839-8D55-282AB2DD3917}" dt="2023-09-25T12:28:06.698" v="514" actId="1038"/>
          <ac:picMkLst>
            <pc:docMk/>
            <pc:sldMk cId="2745591087" sldId="346"/>
            <ac:picMk id="5" creationId="{CC779684-E105-63C3-C3A0-95093527C1C6}"/>
          </ac:picMkLst>
        </pc:picChg>
        <pc:picChg chg="add mod">
          <ac:chgData name="ADROGUER Iris" userId="c594191f-4f45-4a0b-b2ae-d76361796f92" providerId="ADAL" clId="{9AC70D77-E977-4839-8D55-282AB2DD3917}" dt="2023-09-25T12:28:24.751" v="520" actId="1076"/>
          <ac:picMkLst>
            <pc:docMk/>
            <pc:sldMk cId="2745591087" sldId="346"/>
            <ac:picMk id="7" creationId="{4E98A0FA-783F-8E98-1C8F-C71243BDFD79}"/>
          </ac:picMkLst>
        </pc:picChg>
        <pc:cxnChg chg="add del">
          <ac:chgData name="ADROGUER Iris" userId="c594191f-4f45-4a0b-b2ae-d76361796f92" providerId="ADAL" clId="{9AC70D77-E977-4839-8D55-282AB2DD3917}" dt="2023-09-22T12:36:55.869" v="124" actId="26606"/>
          <ac:cxnSpMkLst>
            <pc:docMk/>
            <pc:sldMk cId="2745591087" sldId="346"/>
            <ac:cxnSpMk id="17" creationId="{9E8E38ED-369A-44C2-B635-0BED0E48A6E8}"/>
          </ac:cxnSpMkLst>
        </pc:cxnChg>
      </pc:sldChg>
      <pc:sldChg chg="addSp delSp modSp mod">
        <pc:chgData name="ADROGUER Iris" userId="c594191f-4f45-4a0b-b2ae-d76361796f92" providerId="ADAL" clId="{9AC70D77-E977-4839-8D55-282AB2DD3917}" dt="2023-09-25T10:23:36.549" v="405" actId="1037"/>
        <pc:sldMkLst>
          <pc:docMk/>
          <pc:sldMk cId="1526158918" sldId="444"/>
        </pc:sldMkLst>
        <pc:spChg chg="mod">
          <ac:chgData name="ADROGUER Iris" userId="c594191f-4f45-4a0b-b2ae-d76361796f92" providerId="ADAL" clId="{9AC70D77-E977-4839-8D55-282AB2DD3917}" dt="2023-09-25T10:23:36.549" v="405" actId="1037"/>
          <ac:spMkLst>
            <pc:docMk/>
            <pc:sldMk cId="1526158918" sldId="444"/>
            <ac:spMk id="3" creationId="{00000000-0000-0000-0000-000000000000}"/>
          </ac:spMkLst>
        </pc:spChg>
        <pc:picChg chg="add del mod ord">
          <ac:chgData name="ADROGUER Iris" userId="c594191f-4f45-4a0b-b2ae-d76361796f92" providerId="ADAL" clId="{9AC70D77-E977-4839-8D55-282AB2DD3917}" dt="2023-09-25T10:22:42.526" v="388" actId="478"/>
          <ac:picMkLst>
            <pc:docMk/>
            <pc:sldMk cId="1526158918" sldId="444"/>
            <ac:picMk id="4" creationId="{A8218791-E6BE-F6C4-DBC8-812D446872DA}"/>
          </ac:picMkLst>
        </pc:picChg>
        <pc:picChg chg="add mod ord">
          <ac:chgData name="ADROGUER Iris" userId="c594191f-4f45-4a0b-b2ae-d76361796f92" providerId="ADAL" clId="{9AC70D77-E977-4839-8D55-282AB2DD3917}" dt="2023-09-25T10:23:15.964" v="395" actId="1076"/>
          <ac:picMkLst>
            <pc:docMk/>
            <pc:sldMk cId="1526158918" sldId="444"/>
            <ac:picMk id="5" creationId="{B41E5671-3BF8-D501-B6C6-07A2932BEEA1}"/>
          </ac:picMkLst>
        </pc:picChg>
        <pc:picChg chg="del mod">
          <ac:chgData name="ADROGUER Iris" userId="c594191f-4f45-4a0b-b2ae-d76361796f92" providerId="ADAL" clId="{9AC70D77-E977-4839-8D55-282AB2DD3917}" dt="2023-09-25T10:23:00.578" v="392" actId="478"/>
          <ac:picMkLst>
            <pc:docMk/>
            <pc:sldMk cId="1526158918" sldId="444"/>
            <ac:picMk id="7" creationId="{13575532-D993-4777-95D4-0BCDFD1F25E4}"/>
          </ac:picMkLst>
        </pc:picChg>
      </pc:sldChg>
      <pc:sldChg chg="addSp delSp modSp mod">
        <pc:chgData name="ADROGUER Iris" userId="c594191f-4f45-4a0b-b2ae-d76361796f92" providerId="ADAL" clId="{9AC70D77-E977-4839-8D55-282AB2DD3917}" dt="2023-09-25T12:41:59.942" v="521" actId="167"/>
        <pc:sldMkLst>
          <pc:docMk/>
          <pc:sldMk cId="1600640936" sldId="463"/>
        </pc:sldMkLst>
        <pc:spChg chg="mod">
          <ac:chgData name="ADROGUER Iris" userId="c594191f-4f45-4a0b-b2ae-d76361796f92" providerId="ADAL" clId="{9AC70D77-E977-4839-8D55-282AB2DD3917}" dt="2023-09-25T09:56:23.523" v="196" actId="1076"/>
          <ac:spMkLst>
            <pc:docMk/>
            <pc:sldMk cId="1600640936" sldId="463"/>
            <ac:spMk id="5" creationId="{89E496C1-40B9-4CFB-B537-EEA8EA6F0DC1}"/>
          </ac:spMkLst>
        </pc:spChg>
        <pc:spChg chg="del mod">
          <ac:chgData name="ADROGUER Iris" userId="c594191f-4f45-4a0b-b2ae-d76361796f92" providerId="ADAL" clId="{9AC70D77-E977-4839-8D55-282AB2DD3917}" dt="2023-09-25T09:55:05.077" v="170" actId="478"/>
          <ac:spMkLst>
            <pc:docMk/>
            <pc:sldMk cId="1600640936" sldId="463"/>
            <ac:spMk id="6" creationId="{00000000-0000-0000-0000-000000000000}"/>
          </ac:spMkLst>
        </pc:spChg>
        <pc:picChg chg="add del mod ord">
          <ac:chgData name="ADROGUER Iris" userId="c594191f-4f45-4a0b-b2ae-d76361796f92" providerId="ADAL" clId="{9AC70D77-E977-4839-8D55-282AB2DD3917}" dt="2023-09-25T09:56:09.728" v="195" actId="478"/>
          <ac:picMkLst>
            <pc:docMk/>
            <pc:sldMk cId="1600640936" sldId="463"/>
            <ac:picMk id="3" creationId="{45DB0A2D-6218-61DC-BE4A-A626AE89D347}"/>
          </ac:picMkLst>
        </pc:picChg>
        <pc:picChg chg="add mod ord">
          <ac:chgData name="ADROGUER Iris" userId="c594191f-4f45-4a0b-b2ae-d76361796f92" providerId="ADAL" clId="{9AC70D77-E977-4839-8D55-282AB2DD3917}" dt="2023-09-25T12:41:59.942" v="521" actId="167"/>
          <ac:picMkLst>
            <pc:docMk/>
            <pc:sldMk cId="1600640936" sldId="463"/>
            <ac:picMk id="7" creationId="{F97442E7-60AD-6144-8236-CC2F698009A5}"/>
          </ac:picMkLst>
        </pc:picChg>
        <pc:picChg chg="del">
          <ac:chgData name="ADROGUER Iris" userId="c594191f-4f45-4a0b-b2ae-d76361796f92" providerId="ADAL" clId="{9AC70D77-E977-4839-8D55-282AB2DD3917}" dt="2023-09-25T09:54:59.795" v="168" actId="478"/>
          <ac:picMkLst>
            <pc:docMk/>
            <pc:sldMk cId="1600640936" sldId="463"/>
            <ac:picMk id="2050" creationId="{D073A1DB-AF1F-4A7A-A98B-2A0BFD9213A7}"/>
          </ac:picMkLst>
        </pc:picChg>
      </pc:sldChg>
      <pc:sldChg chg="addSp delSp modSp mod">
        <pc:chgData name="ADROGUER Iris" userId="c594191f-4f45-4a0b-b2ae-d76361796f92" providerId="ADAL" clId="{9AC70D77-E977-4839-8D55-282AB2DD3917}" dt="2023-09-25T12:45:08.811" v="584" actId="167"/>
        <pc:sldMkLst>
          <pc:docMk/>
          <pc:sldMk cId="3923634864" sldId="467"/>
        </pc:sldMkLst>
        <pc:spChg chg="mod">
          <ac:chgData name="ADROGUER Iris" userId="c594191f-4f45-4a0b-b2ae-d76361796f92" providerId="ADAL" clId="{9AC70D77-E977-4839-8D55-282AB2DD3917}" dt="2023-09-25T10:05:54.124" v="277" actId="207"/>
          <ac:spMkLst>
            <pc:docMk/>
            <pc:sldMk cId="3923634864" sldId="467"/>
            <ac:spMk id="8" creationId="{8E0DD1B3-77BE-4EF3-94D6-FB2B4B330044}"/>
          </ac:spMkLst>
        </pc:spChg>
        <pc:picChg chg="add mod ord">
          <ac:chgData name="ADROGUER Iris" userId="c594191f-4f45-4a0b-b2ae-d76361796f92" providerId="ADAL" clId="{9AC70D77-E977-4839-8D55-282AB2DD3917}" dt="2023-09-25T12:45:08.811" v="584" actId="167"/>
          <ac:picMkLst>
            <pc:docMk/>
            <pc:sldMk cId="3923634864" sldId="467"/>
            <ac:picMk id="3" creationId="{B09A6C6C-0A7C-C418-3B8E-EB0DB8375D0E}"/>
          </ac:picMkLst>
        </pc:picChg>
        <pc:picChg chg="del">
          <ac:chgData name="ADROGUER Iris" userId="c594191f-4f45-4a0b-b2ae-d76361796f92" providerId="ADAL" clId="{9AC70D77-E977-4839-8D55-282AB2DD3917}" dt="2023-09-25T10:05:26.888" v="275" actId="478"/>
          <ac:picMkLst>
            <pc:docMk/>
            <pc:sldMk cId="3923634864" sldId="467"/>
            <ac:picMk id="9" creationId="{00000000-0000-0000-0000-000000000000}"/>
          </ac:picMkLst>
        </pc:picChg>
        <pc:picChg chg="del">
          <ac:chgData name="ADROGUER Iris" userId="c594191f-4f45-4a0b-b2ae-d76361796f92" providerId="ADAL" clId="{9AC70D77-E977-4839-8D55-282AB2DD3917}" dt="2023-09-25T10:05:28.562" v="276" actId="478"/>
          <ac:picMkLst>
            <pc:docMk/>
            <pc:sldMk cId="3923634864" sldId="467"/>
            <ac:picMk id="12" creationId="{00000000-0000-0000-0000-000000000000}"/>
          </ac:picMkLst>
        </pc:picChg>
        <pc:picChg chg="del">
          <ac:chgData name="ADROGUER Iris" userId="c594191f-4f45-4a0b-b2ae-d76361796f92" providerId="ADAL" clId="{9AC70D77-E977-4839-8D55-282AB2DD3917}" dt="2023-09-25T10:05:09.790" v="254" actId="478"/>
          <ac:picMkLst>
            <pc:docMk/>
            <pc:sldMk cId="3923634864" sldId="467"/>
            <ac:picMk id="13" creationId="{78BE09A9-F58A-47B5-A0E5-B9963C0B461C}"/>
          </ac:picMkLst>
        </pc:picChg>
      </pc:sldChg>
      <pc:sldChg chg="addSp delSp modSp mod">
        <pc:chgData name="ADROGUER Iris" userId="c594191f-4f45-4a0b-b2ae-d76361796f92" providerId="ADAL" clId="{9AC70D77-E977-4839-8D55-282AB2DD3917}" dt="2023-09-25T12:45:20.213" v="587" actId="478"/>
        <pc:sldMkLst>
          <pc:docMk/>
          <pc:sldMk cId="3885122086" sldId="471"/>
        </pc:sldMkLst>
        <pc:spChg chg="del">
          <ac:chgData name="ADROGUER Iris" userId="c594191f-4f45-4a0b-b2ae-d76361796f92" providerId="ADAL" clId="{9AC70D77-E977-4839-8D55-282AB2DD3917}" dt="2023-09-25T12:45:20.213" v="587" actId="478"/>
          <ac:spMkLst>
            <pc:docMk/>
            <pc:sldMk cId="3885122086" sldId="471"/>
            <ac:spMk id="8" creationId="{00000000-0000-0000-0000-000000000000}"/>
          </ac:spMkLst>
        </pc:spChg>
        <pc:spChg chg="mod">
          <ac:chgData name="ADROGUER Iris" userId="c594191f-4f45-4a0b-b2ae-d76361796f92" providerId="ADAL" clId="{9AC70D77-E977-4839-8D55-282AB2DD3917}" dt="2023-09-25T10:16:17.996" v="341" actId="207"/>
          <ac:spMkLst>
            <pc:docMk/>
            <pc:sldMk cId="3885122086" sldId="471"/>
            <ac:spMk id="13" creationId="{23076575-173B-4FAF-97DB-A8DAFA048CF9}"/>
          </ac:spMkLst>
        </pc:spChg>
        <pc:picChg chg="del">
          <ac:chgData name="ADROGUER Iris" userId="c594191f-4f45-4a0b-b2ae-d76361796f92" providerId="ADAL" clId="{9AC70D77-E977-4839-8D55-282AB2DD3917}" dt="2023-09-25T10:07:29.303" v="279" actId="478"/>
          <ac:picMkLst>
            <pc:docMk/>
            <pc:sldMk cId="3885122086" sldId="471"/>
            <ac:picMk id="3" creationId="{40AB64F3-4FAA-4DC0-9B10-D18699E4B13E}"/>
          </ac:picMkLst>
        </pc:picChg>
        <pc:picChg chg="add mod ord">
          <ac:chgData name="ADROGUER Iris" userId="c594191f-4f45-4a0b-b2ae-d76361796f92" providerId="ADAL" clId="{9AC70D77-E977-4839-8D55-282AB2DD3917}" dt="2023-09-25T10:16:17.594" v="340" actId="167"/>
          <ac:picMkLst>
            <pc:docMk/>
            <pc:sldMk cId="3885122086" sldId="471"/>
            <ac:picMk id="4" creationId="{AC5AF081-7FFB-7DB6-3439-7386ACC7BA28}"/>
          </ac:picMkLst>
        </pc:picChg>
        <pc:picChg chg="del">
          <ac:chgData name="ADROGUER Iris" userId="c594191f-4f45-4a0b-b2ae-d76361796f92" providerId="ADAL" clId="{9AC70D77-E977-4839-8D55-282AB2DD3917}" dt="2023-09-25T10:07:33.975" v="281" actId="478"/>
          <ac:picMkLst>
            <pc:docMk/>
            <pc:sldMk cId="3885122086" sldId="471"/>
            <ac:picMk id="9" creationId="{00000000-0000-0000-0000-000000000000}"/>
          </ac:picMkLst>
        </pc:picChg>
        <pc:picChg chg="del">
          <ac:chgData name="ADROGUER Iris" userId="c594191f-4f45-4a0b-b2ae-d76361796f92" providerId="ADAL" clId="{9AC70D77-E977-4839-8D55-282AB2DD3917}" dt="2023-09-25T12:45:14.867" v="585" actId="478"/>
          <ac:picMkLst>
            <pc:docMk/>
            <pc:sldMk cId="3885122086" sldId="471"/>
            <ac:picMk id="10" creationId="{00000000-0000-0000-0000-000000000000}"/>
          </ac:picMkLst>
        </pc:picChg>
        <pc:picChg chg="del">
          <ac:chgData name="ADROGUER Iris" userId="c594191f-4f45-4a0b-b2ae-d76361796f92" providerId="ADAL" clId="{9AC70D77-E977-4839-8D55-282AB2DD3917}" dt="2023-09-25T12:45:17.342" v="586" actId="478"/>
          <ac:picMkLst>
            <pc:docMk/>
            <pc:sldMk cId="3885122086" sldId="471"/>
            <ac:picMk id="11" creationId="{00000000-0000-0000-0000-000000000000}"/>
          </ac:picMkLst>
        </pc:picChg>
        <pc:picChg chg="del">
          <ac:chgData name="ADROGUER Iris" userId="c594191f-4f45-4a0b-b2ae-d76361796f92" providerId="ADAL" clId="{9AC70D77-E977-4839-8D55-282AB2DD3917}" dt="2023-09-25T10:07:32.316" v="280" actId="478"/>
          <ac:picMkLst>
            <pc:docMk/>
            <pc:sldMk cId="3885122086" sldId="471"/>
            <ac:picMk id="12" creationId="{00000000-0000-0000-0000-000000000000}"/>
          </ac:picMkLst>
        </pc:picChg>
      </pc:sldChg>
      <pc:sldChg chg="addSp delSp modSp add del mod">
        <pc:chgData name="ADROGUER Iris" userId="c594191f-4f45-4a0b-b2ae-d76361796f92" providerId="ADAL" clId="{9AC70D77-E977-4839-8D55-282AB2DD3917}" dt="2023-09-25T10:17:18.403" v="362" actId="2696"/>
        <pc:sldMkLst>
          <pc:docMk/>
          <pc:sldMk cId="1196592615" sldId="475"/>
        </pc:sldMkLst>
        <pc:picChg chg="add del mod">
          <ac:chgData name="ADROGUER Iris" userId="c594191f-4f45-4a0b-b2ae-d76361796f92" providerId="ADAL" clId="{9AC70D77-E977-4839-8D55-282AB2DD3917}" dt="2023-09-25T10:16:18.296" v="343" actId="931"/>
          <ac:picMkLst>
            <pc:docMk/>
            <pc:sldMk cId="1196592615" sldId="475"/>
            <ac:picMk id="3" creationId="{E12791E5-754C-914D-F889-EA5C285D21C9}"/>
          </ac:picMkLst>
        </pc:picChg>
        <pc:picChg chg="add del mod">
          <ac:chgData name="ADROGUER Iris" userId="c594191f-4f45-4a0b-b2ae-d76361796f92" providerId="ADAL" clId="{9AC70D77-E977-4839-8D55-282AB2DD3917}" dt="2023-09-25T10:16:20.105" v="347" actId="478"/>
          <ac:picMkLst>
            <pc:docMk/>
            <pc:sldMk cId="1196592615" sldId="475"/>
            <ac:picMk id="5" creationId="{6895FBC9-6DA4-9F3E-F87F-3ACAF7D02D67}"/>
          </ac:picMkLst>
        </pc:picChg>
      </pc:sldChg>
      <pc:sldChg chg="delSp modSp mod">
        <pc:chgData name="ADROGUER Iris" userId="c594191f-4f45-4a0b-b2ae-d76361796f92" providerId="ADAL" clId="{9AC70D77-E977-4839-8D55-282AB2DD3917}" dt="2023-09-25T12:50:21.446" v="645" actId="478"/>
        <pc:sldMkLst>
          <pc:docMk/>
          <pc:sldMk cId="3294991885" sldId="476"/>
        </pc:sldMkLst>
        <pc:spChg chg="del mod">
          <ac:chgData name="ADROGUER Iris" userId="c594191f-4f45-4a0b-b2ae-d76361796f92" providerId="ADAL" clId="{9AC70D77-E977-4839-8D55-282AB2DD3917}" dt="2023-09-25T12:50:21.446" v="645" actId="478"/>
          <ac:spMkLst>
            <pc:docMk/>
            <pc:sldMk cId="3294991885" sldId="476"/>
            <ac:spMk id="41" creationId="{00000000-0000-0000-0000-000000000000}"/>
          </ac:spMkLst>
        </pc:spChg>
        <pc:spChg chg="del">
          <ac:chgData name="ADROGUER Iris" userId="c594191f-4f45-4a0b-b2ae-d76361796f92" providerId="ADAL" clId="{9AC70D77-E977-4839-8D55-282AB2DD3917}" dt="2023-09-25T12:49:28.844" v="623" actId="478"/>
          <ac:spMkLst>
            <pc:docMk/>
            <pc:sldMk cId="3294991885" sldId="476"/>
            <ac:spMk id="74" creationId="{00000000-0000-0000-0000-000000000000}"/>
          </ac:spMkLst>
        </pc:spChg>
        <pc:spChg chg="del mod">
          <ac:chgData name="ADROGUER Iris" userId="c594191f-4f45-4a0b-b2ae-d76361796f92" providerId="ADAL" clId="{9AC70D77-E977-4839-8D55-282AB2DD3917}" dt="2023-09-25T12:49:41.176" v="628" actId="478"/>
          <ac:spMkLst>
            <pc:docMk/>
            <pc:sldMk cId="3294991885" sldId="476"/>
            <ac:spMk id="80" creationId="{7AC502ED-7871-4774-9FDE-A66C87526CB4}"/>
          </ac:spMkLst>
        </pc:spChg>
        <pc:picChg chg="del">
          <ac:chgData name="ADROGUER Iris" userId="c594191f-4f45-4a0b-b2ae-d76361796f92" providerId="ADAL" clId="{9AC70D77-E977-4839-8D55-282AB2DD3917}" dt="2023-09-25T12:49:46.205" v="631" actId="478"/>
          <ac:picMkLst>
            <pc:docMk/>
            <pc:sldMk cId="3294991885" sldId="476"/>
            <ac:picMk id="2" creationId="{E85A0768-C6BA-8956-836C-1CE85792AAC3}"/>
          </ac:picMkLst>
        </pc:picChg>
        <pc:picChg chg="del mod">
          <ac:chgData name="ADROGUER Iris" userId="c594191f-4f45-4a0b-b2ae-d76361796f92" providerId="ADAL" clId="{9AC70D77-E977-4839-8D55-282AB2DD3917}" dt="2023-09-25T12:49:42.742" v="629" actId="478"/>
          <ac:picMkLst>
            <pc:docMk/>
            <pc:sldMk cId="3294991885" sldId="476"/>
            <ac:picMk id="3" creationId="{F20C89E5-0A69-51CB-E435-A8171AC6C3AC}"/>
          </ac:picMkLst>
        </pc:picChg>
        <pc:picChg chg="del mod">
          <ac:chgData name="ADROGUER Iris" userId="c594191f-4f45-4a0b-b2ae-d76361796f92" providerId="ADAL" clId="{9AC70D77-E977-4839-8D55-282AB2DD3917}" dt="2023-09-25T12:49:54.816" v="635" actId="478"/>
          <ac:picMkLst>
            <pc:docMk/>
            <pc:sldMk cId="3294991885" sldId="476"/>
            <ac:picMk id="4" creationId="{24DC206D-DEA7-A2C6-EF1D-CC7BF9FA758A}"/>
          </ac:picMkLst>
        </pc:picChg>
        <pc:picChg chg="del mod">
          <ac:chgData name="ADROGUER Iris" userId="c594191f-4f45-4a0b-b2ae-d76361796f92" providerId="ADAL" clId="{9AC70D77-E977-4839-8D55-282AB2DD3917}" dt="2023-09-25T12:50:16.616" v="643" actId="478"/>
          <ac:picMkLst>
            <pc:docMk/>
            <pc:sldMk cId="3294991885" sldId="476"/>
            <ac:picMk id="7" creationId="{A7DA88A5-6D91-8C19-DBC2-D148EA1FC27A}"/>
          </ac:picMkLst>
        </pc:picChg>
        <pc:picChg chg="del">
          <ac:chgData name="ADROGUER Iris" userId="c594191f-4f45-4a0b-b2ae-d76361796f92" providerId="ADAL" clId="{9AC70D77-E977-4839-8D55-282AB2DD3917}" dt="2023-09-25T12:50:14.695" v="641" actId="478"/>
          <ac:picMkLst>
            <pc:docMk/>
            <pc:sldMk cId="3294991885" sldId="476"/>
            <ac:picMk id="11" creationId="{54807C37-126A-5761-EF9D-FEC8EA906E1F}"/>
          </ac:picMkLst>
        </pc:picChg>
        <pc:picChg chg="del">
          <ac:chgData name="ADROGUER Iris" userId="c594191f-4f45-4a0b-b2ae-d76361796f92" providerId="ADAL" clId="{9AC70D77-E977-4839-8D55-282AB2DD3917}" dt="2023-09-25T12:50:12.239" v="640" actId="478"/>
          <ac:picMkLst>
            <pc:docMk/>
            <pc:sldMk cId="3294991885" sldId="476"/>
            <ac:picMk id="12" creationId="{A1B027A7-E9BD-7BAB-CA38-2DFF36D6FF8C}"/>
          </ac:picMkLst>
        </pc:picChg>
        <pc:picChg chg="del">
          <ac:chgData name="ADROGUER Iris" userId="c594191f-4f45-4a0b-b2ae-d76361796f92" providerId="ADAL" clId="{9AC70D77-E977-4839-8D55-282AB2DD3917}" dt="2023-09-25T12:49:50.947" v="632" actId="478"/>
          <ac:picMkLst>
            <pc:docMk/>
            <pc:sldMk cId="3294991885" sldId="476"/>
            <ac:picMk id="18" creationId="{352435E4-58F2-1B08-1692-E92A16BFF43A}"/>
          </ac:picMkLst>
        </pc:picChg>
        <pc:picChg chg="del">
          <ac:chgData name="ADROGUER Iris" userId="c594191f-4f45-4a0b-b2ae-d76361796f92" providerId="ADAL" clId="{9AC70D77-E977-4839-8D55-282AB2DD3917}" dt="2023-09-25T12:49:44.362" v="630" actId="478"/>
          <ac:picMkLst>
            <pc:docMk/>
            <pc:sldMk cId="3294991885" sldId="476"/>
            <ac:picMk id="19" creationId="{D7059389-620D-FD30-03ED-28BCC059198F}"/>
          </ac:picMkLst>
        </pc:picChg>
        <pc:picChg chg="del">
          <ac:chgData name="ADROGUER Iris" userId="c594191f-4f45-4a0b-b2ae-d76361796f92" providerId="ADAL" clId="{9AC70D77-E977-4839-8D55-282AB2DD3917}" dt="2023-09-25T12:49:32.753" v="624" actId="478"/>
          <ac:picMkLst>
            <pc:docMk/>
            <pc:sldMk cId="3294991885" sldId="476"/>
            <ac:picMk id="21" creationId="{C2725EF4-B02F-0417-3A23-C96E2DA29EBF}"/>
          </ac:picMkLst>
        </pc:picChg>
        <pc:picChg chg="del">
          <ac:chgData name="ADROGUER Iris" userId="c594191f-4f45-4a0b-b2ae-d76361796f92" providerId="ADAL" clId="{9AC70D77-E977-4839-8D55-282AB2DD3917}" dt="2023-09-25T12:49:53.057" v="633" actId="478"/>
          <ac:picMkLst>
            <pc:docMk/>
            <pc:sldMk cId="3294991885" sldId="476"/>
            <ac:picMk id="22" creationId="{E05A14F2-AF97-6248-175D-9D56D898F267}"/>
          </ac:picMkLst>
        </pc:picChg>
        <pc:picChg chg="del">
          <ac:chgData name="ADROGUER Iris" userId="c594191f-4f45-4a0b-b2ae-d76361796f92" providerId="ADAL" clId="{9AC70D77-E977-4839-8D55-282AB2DD3917}" dt="2023-09-25T12:49:36.347" v="626" actId="478"/>
          <ac:picMkLst>
            <pc:docMk/>
            <pc:sldMk cId="3294991885" sldId="476"/>
            <ac:picMk id="69" creationId="{00000000-0000-0000-0000-000000000000}"/>
          </ac:picMkLst>
        </pc:picChg>
        <pc:picChg chg="del">
          <ac:chgData name="ADROGUER Iris" userId="c594191f-4f45-4a0b-b2ae-d76361796f92" providerId="ADAL" clId="{9AC70D77-E977-4839-8D55-282AB2DD3917}" dt="2023-09-25T12:49:22.025" v="621" actId="478"/>
          <ac:picMkLst>
            <pc:docMk/>
            <pc:sldMk cId="3294991885" sldId="476"/>
            <ac:picMk id="71" creationId="{00000000-0000-0000-0000-000000000000}"/>
          </ac:picMkLst>
        </pc:picChg>
        <pc:picChg chg="del">
          <ac:chgData name="ADROGUER Iris" userId="c594191f-4f45-4a0b-b2ae-d76361796f92" providerId="ADAL" clId="{9AC70D77-E977-4839-8D55-282AB2DD3917}" dt="2023-09-25T12:49:26.190" v="622" actId="478"/>
          <ac:picMkLst>
            <pc:docMk/>
            <pc:sldMk cId="3294991885" sldId="476"/>
            <ac:picMk id="76" creationId="{00000000-0000-0000-0000-000000000000}"/>
          </ac:picMkLst>
        </pc:picChg>
      </pc:sldChg>
      <pc:sldChg chg="delSp">
        <pc:chgData name="ADROGUER Iris" userId="c594191f-4f45-4a0b-b2ae-d76361796f92" providerId="ADAL" clId="{9AC70D77-E977-4839-8D55-282AB2DD3917}" dt="2023-09-25T12:43:17.399" v="547" actId="478"/>
        <pc:sldMkLst>
          <pc:docMk/>
          <pc:sldMk cId="3934888108" sldId="492"/>
        </pc:sldMkLst>
        <pc:picChg chg="del">
          <ac:chgData name="ADROGUER Iris" userId="c594191f-4f45-4a0b-b2ae-d76361796f92" providerId="ADAL" clId="{9AC70D77-E977-4839-8D55-282AB2DD3917}" dt="2023-09-25T12:43:17.399" v="547" actId="478"/>
          <ac:picMkLst>
            <pc:docMk/>
            <pc:sldMk cId="3934888108" sldId="492"/>
            <ac:picMk id="57" creationId="{821A3EEA-7C61-47BF-9D51-240CB520E0BE}"/>
          </ac:picMkLst>
        </pc:picChg>
      </pc:sldChg>
      <pc:sldChg chg="del">
        <pc:chgData name="ADROGUER Iris" userId="c594191f-4f45-4a0b-b2ae-d76361796f92" providerId="ADAL" clId="{9AC70D77-E977-4839-8D55-282AB2DD3917}" dt="2023-09-22T12:30:22.174" v="0" actId="2696"/>
        <pc:sldMkLst>
          <pc:docMk/>
          <pc:sldMk cId="552181924" sldId="493"/>
        </pc:sldMkLst>
      </pc:sldChg>
      <pc:sldChg chg="delSp modSp mod">
        <pc:chgData name="ADROGUER Iris" userId="c594191f-4f45-4a0b-b2ae-d76361796f92" providerId="ADAL" clId="{9AC70D77-E977-4839-8D55-282AB2DD3917}" dt="2023-09-25T12:47:51.396" v="611" actId="478"/>
        <pc:sldMkLst>
          <pc:docMk/>
          <pc:sldMk cId="4214861495" sldId="496"/>
        </pc:sldMkLst>
        <pc:spChg chg="del">
          <ac:chgData name="ADROGUER Iris" userId="c594191f-4f45-4a0b-b2ae-d76361796f92" providerId="ADAL" clId="{9AC70D77-E977-4839-8D55-282AB2DD3917}" dt="2023-09-25T12:47:51.396" v="611" actId="478"/>
          <ac:spMkLst>
            <pc:docMk/>
            <pc:sldMk cId="4214861495" sldId="496"/>
            <ac:spMk id="104" creationId="{00000000-0000-0000-0000-000000000000}"/>
          </ac:spMkLst>
        </pc:spChg>
        <pc:grpChg chg="del">
          <ac:chgData name="ADROGUER Iris" userId="c594191f-4f45-4a0b-b2ae-d76361796f92" providerId="ADAL" clId="{9AC70D77-E977-4839-8D55-282AB2DD3917}" dt="2023-09-25T12:47:43.417" v="609" actId="478"/>
          <ac:grpSpMkLst>
            <pc:docMk/>
            <pc:sldMk cId="4214861495" sldId="496"/>
            <ac:grpSpMk id="3" creationId="{00000000-0000-0000-0000-000000000000}"/>
          </ac:grpSpMkLst>
        </pc:grpChg>
        <pc:picChg chg="del mod">
          <ac:chgData name="ADROGUER Iris" userId="c594191f-4f45-4a0b-b2ae-d76361796f92" providerId="ADAL" clId="{9AC70D77-E977-4839-8D55-282AB2DD3917}" dt="2023-09-25T12:47:39.474" v="608" actId="478"/>
          <ac:picMkLst>
            <pc:docMk/>
            <pc:sldMk cId="4214861495" sldId="496"/>
            <ac:picMk id="7" creationId="{0C6AC759-E6A2-42D0-8DE4-6D074F88221F}"/>
          </ac:picMkLst>
        </pc:picChg>
        <pc:picChg chg="del">
          <ac:chgData name="ADROGUER Iris" userId="c594191f-4f45-4a0b-b2ae-d76361796f92" providerId="ADAL" clId="{9AC70D77-E977-4839-8D55-282AB2DD3917}" dt="2023-09-25T12:47:36.333" v="606" actId="478"/>
          <ac:picMkLst>
            <pc:docMk/>
            <pc:sldMk cId="4214861495" sldId="496"/>
            <ac:picMk id="47" creationId="{00000000-0000-0000-0000-000000000000}"/>
          </ac:picMkLst>
        </pc:picChg>
        <pc:picChg chg="del">
          <ac:chgData name="ADROGUER Iris" userId="c594191f-4f45-4a0b-b2ae-d76361796f92" providerId="ADAL" clId="{9AC70D77-E977-4839-8D55-282AB2DD3917}" dt="2023-09-25T12:47:48.215" v="610" actId="478"/>
          <ac:picMkLst>
            <pc:docMk/>
            <pc:sldMk cId="4214861495" sldId="496"/>
            <ac:picMk id="48" creationId="{00000000-0000-0000-0000-000000000000}"/>
          </ac:picMkLst>
        </pc:picChg>
        <pc:picChg chg="del">
          <ac:chgData name="ADROGUER Iris" userId="c594191f-4f45-4a0b-b2ae-d76361796f92" providerId="ADAL" clId="{9AC70D77-E977-4839-8D55-282AB2DD3917}" dt="2023-09-25T12:47:31.699" v="604" actId="478"/>
          <ac:picMkLst>
            <pc:docMk/>
            <pc:sldMk cId="4214861495" sldId="496"/>
            <ac:picMk id="61" creationId="{40F0CEA5-9A9C-443C-8B73-273B3A9EA60D}"/>
          </ac:picMkLst>
        </pc:picChg>
        <pc:picChg chg="del mod">
          <ac:chgData name="ADROGUER Iris" userId="c594191f-4f45-4a0b-b2ae-d76361796f92" providerId="ADAL" clId="{9AC70D77-E977-4839-8D55-282AB2DD3917}" dt="2023-09-25T12:47:22.827" v="601" actId="478"/>
          <ac:picMkLst>
            <pc:docMk/>
            <pc:sldMk cId="4214861495" sldId="496"/>
            <ac:picMk id="63" creationId="{3EA16F50-6CBA-4F08-81D4-CDAFD379093F}"/>
          </ac:picMkLst>
        </pc:picChg>
        <pc:picChg chg="del mod">
          <ac:chgData name="ADROGUER Iris" userId="c594191f-4f45-4a0b-b2ae-d76361796f92" providerId="ADAL" clId="{9AC70D77-E977-4839-8D55-282AB2DD3917}" dt="2023-09-25T12:47:27.456" v="603" actId="478"/>
          <ac:picMkLst>
            <pc:docMk/>
            <pc:sldMk cId="4214861495" sldId="496"/>
            <ac:picMk id="85" creationId="{094580DB-B50F-4C94-924B-17BD5E4380D3}"/>
          </ac:picMkLst>
        </pc:picChg>
        <pc:picChg chg="del">
          <ac:chgData name="ADROGUER Iris" userId="c594191f-4f45-4a0b-b2ae-d76361796f92" providerId="ADAL" clId="{9AC70D77-E977-4839-8D55-282AB2DD3917}" dt="2023-09-25T12:47:33.320" v="605" actId="478"/>
          <ac:picMkLst>
            <pc:docMk/>
            <pc:sldMk cId="4214861495" sldId="496"/>
            <ac:picMk id="11266" creationId="{232997BC-4651-44D9-8031-20EECF90DD5A}"/>
          </ac:picMkLst>
        </pc:picChg>
      </pc:sldChg>
      <pc:sldChg chg="delSp modSp mod">
        <pc:chgData name="ADROGUER Iris" userId="c594191f-4f45-4a0b-b2ae-d76361796f92" providerId="ADAL" clId="{9AC70D77-E977-4839-8D55-282AB2DD3917}" dt="2023-09-25T12:42:34.370" v="535" actId="478"/>
        <pc:sldMkLst>
          <pc:docMk/>
          <pc:sldMk cId="1374655747" sldId="498"/>
        </pc:sldMkLst>
        <pc:spChg chg="del">
          <ac:chgData name="ADROGUER Iris" userId="c594191f-4f45-4a0b-b2ae-d76361796f92" providerId="ADAL" clId="{9AC70D77-E977-4839-8D55-282AB2DD3917}" dt="2023-09-25T12:42:29.252" v="532" actId="478"/>
          <ac:spMkLst>
            <pc:docMk/>
            <pc:sldMk cId="1374655747" sldId="498"/>
            <ac:spMk id="6" creationId="{00000000-0000-0000-0000-000000000000}"/>
          </ac:spMkLst>
        </pc:spChg>
        <pc:spChg chg="del">
          <ac:chgData name="ADROGUER Iris" userId="c594191f-4f45-4a0b-b2ae-d76361796f92" providerId="ADAL" clId="{9AC70D77-E977-4839-8D55-282AB2DD3917}" dt="2023-09-25T12:42:16.198" v="525" actId="478"/>
          <ac:spMkLst>
            <pc:docMk/>
            <pc:sldMk cId="1374655747" sldId="498"/>
            <ac:spMk id="11" creationId="{00000000-0000-0000-0000-000000000000}"/>
          </ac:spMkLst>
        </pc:spChg>
        <pc:spChg chg="del">
          <ac:chgData name="ADROGUER Iris" userId="c594191f-4f45-4a0b-b2ae-d76361796f92" providerId="ADAL" clId="{9AC70D77-E977-4839-8D55-282AB2DD3917}" dt="2023-09-25T12:42:14.863" v="524" actId="478"/>
          <ac:spMkLst>
            <pc:docMk/>
            <pc:sldMk cId="1374655747" sldId="498"/>
            <ac:spMk id="13" creationId="{00000000-0000-0000-0000-000000000000}"/>
          </ac:spMkLst>
        </pc:spChg>
        <pc:spChg chg="del">
          <ac:chgData name="ADROGUER Iris" userId="c594191f-4f45-4a0b-b2ae-d76361796f92" providerId="ADAL" clId="{9AC70D77-E977-4839-8D55-282AB2DD3917}" dt="2023-09-25T12:42:13.160" v="523" actId="478"/>
          <ac:spMkLst>
            <pc:docMk/>
            <pc:sldMk cId="1374655747" sldId="498"/>
            <ac:spMk id="14" creationId="{00000000-0000-0000-0000-000000000000}"/>
          </ac:spMkLst>
        </pc:spChg>
        <pc:spChg chg="del">
          <ac:chgData name="ADROGUER Iris" userId="c594191f-4f45-4a0b-b2ae-d76361796f92" providerId="ADAL" clId="{9AC70D77-E977-4839-8D55-282AB2DD3917}" dt="2023-09-25T12:42:13.160" v="523" actId="478"/>
          <ac:spMkLst>
            <pc:docMk/>
            <pc:sldMk cId="1374655747" sldId="498"/>
            <ac:spMk id="15" creationId="{00000000-0000-0000-0000-000000000000}"/>
          </ac:spMkLst>
        </pc:spChg>
        <pc:spChg chg="del">
          <ac:chgData name="ADROGUER Iris" userId="c594191f-4f45-4a0b-b2ae-d76361796f92" providerId="ADAL" clId="{9AC70D77-E977-4839-8D55-282AB2DD3917}" dt="2023-09-25T12:42:13.160" v="523" actId="478"/>
          <ac:spMkLst>
            <pc:docMk/>
            <pc:sldMk cId="1374655747" sldId="498"/>
            <ac:spMk id="17" creationId="{00000000-0000-0000-0000-000000000000}"/>
          </ac:spMkLst>
        </pc:spChg>
        <pc:spChg chg="del">
          <ac:chgData name="ADROGUER Iris" userId="c594191f-4f45-4a0b-b2ae-d76361796f92" providerId="ADAL" clId="{9AC70D77-E977-4839-8D55-282AB2DD3917}" dt="2023-09-25T12:42:13.160" v="523" actId="478"/>
          <ac:spMkLst>
            <pc:docMk/>
            <pc:sldMk cId="1374655747" sldId="498"/>
            <ac:spMk id="19" creationId="{00000000-0000-0000-0000-000000000000}"/>
          </ac:spMkLst>
        </pc:spChg>
        <pc:spChg chg="del">
          <ac:chgData name="ADROGUER Iris" userId="c594191f-4f45-4a0b-b2ae-d76361796f92" providerId="ADAL" clId="{9AC70D77-E977-4839-8D55-282AB2DD3917}" dt="2023-09-25T12:42:13.160" v="523" actId="478"/>
          <ac:spMkLst>
            <pc:docMk/>
            <pc:sldMk cId="1374655747" sldId="498"/>
            <ac:spMk id="20" creationId="{00000000-0000-0000-0000-000000000000}"/>
          </ac:spMkLst>
        </pc:spChg>
        <pc:spChg chg="del">
          <ac:chgData name="ADROGUER Iris" userId="c594191f-4f45-4a0b-b2ae-d76361796f92" providerId="ADAL" clId="{9AC70D77-E977-4839-8D55-282AB2DD3917}" dt="2023-09-25T12:42:31.483" v="533" actId="478"/>
          <ac:spMkLst>
            <pc:docMk/>
            <pc:sldMk cId="1374655747" sldId="498"/>
            <ac:spMk id="60" creationId="{5CEA3F0C-7D25-4F0F-84E8-00F732802E36}"/>
          </ac:spMkLst>
        </pc:spChg>
        <pc:spChg chg="del">
          <ac:chgData name="ADROGUER Iris" userId="c594191f-4f45-4a0b-b2ae-d76361796f92" providerId="ADAL" clId="{9AC70D77-E977-4839-8D55-282AB2DD3917}" dt="2023-09-25T12:42:34.370" v="535" actId="478"/>
          <ac:spMkLst>
            <pc:docMk/>
            <pc:sldMk cId="1374655747" sldId="498"/>
            <ac:spMk id="61" creationId="{1E0D7148-55E6-4E1F-B08E-2B0D4643E446}"/>
          </ac:spMkLst>
        </pc:spChg>
        <pc:spChg chg="del">
          <ac:chgData name="ADROGUER Iris" userId="c594191f-4f45-4a0b-b2ae-d76361796f92" providerId="ADAL" clId="{9AC70D77-E977-4839-8D55-282AB2DD3917}" dt="2023-09-25T12:42:17.832" v="526" actId="478"/>
          <ac:spMkLst>
            <pc:docMk/>
            <pc:sldMk cId="1374655747" sldId="498"/>
            <ac:spMk id="62" creationId="{88BFC7E2-2403-47B6-A8FB-1CE775783C0E}"/>
          </ac:spMkLst>
        </pc:spChg>
        <pc:spChg chg="del">
          <ac:chgData name="ADROGUER Iris" userId="c594191f-4f45-4a0b-b2ae-d76361796f92" providerId="ADAL" clId="{9AC70D77-E977-4839-8D55-282AB2DD3917}" dt="2023-09-25T12:42:32.989" v="534" actId="478"/>
          <ac:spMkLst>
            <pc:docMk/>
            <pc:sldMk cId="1374655747" sldId="498"/>
            <ac:spMk id="63" creationId="{5FB630B9-3B0E-4821-B1AF-8C3EBA404774}"/>
          </ac:spMkLst>
        </pc:spChg>
        <pc:spChg chg="del">
          <ac:chgData name="ADROGUER Iris" userId="c594191f-4f45-4a0b-b2ae-d76361796f92" providerId="ADAL" clId="{9AC70D77-E977-4839-8D55-282AB2DD3917}" dt="2023-09-25T12:42:26.112" v="531" actId="478"/>
          <ac:spMkLst>
            <pc:docMk/>
            <pc:sldMk cId="1374655747" sldId="498"/>
            <ac:spMk id="64" creationId="{9C114009-F0A8-490B-9F1D-03831FBFE9F8}"/>
          </ac:spMkLst>
        </pc:spChg>
        <pc:spChg chg="del">
          <ac:chgData name="ADROGUER Iris" userId="c594191f-4f45-4a0b-b2ae-d76361796f92" providerId="ADAL" clId="{9AC70D77-E977-4839-8D55-282AB2DD3917}" dt="2023-09-25T12:42:09.603" v="522" actId="478"/>
          <ac:spMkLst>
            <pc:docMk/>
            <pc:sldMk cId="1374655747" sldId="498"/>
            <ac:spMk id="65" creationId="{8475EA6D-A168-4113-B3CF-A3AB6821A920}"/>
          </ac:spMkLst>
        </pc:spChg>
        <pc:picChg chg="del mod">
          <ac:chgData name="ADROGUER Iris" userId="c594191f-4f45-4a0b-b2ae-d76361796f92" providerId="ADAL" clId="{9AC70D77-E977-4839-8D55-282AB2DD3917}" dt="2023-09-25T12:42:21.106" v="528" actId="478"/>
          <ac:picMkLst>
            <pc:docMk/>
            <pc:sldMk cId="1374655747" sldId="498"/>
            <ac:picMk id="46" creationId="{C0EB4C68-C386-CB8C-B0FE-385183AF62A0}"/>
          </ac:picMkLst>
        </pc:picChg>
        <pc:picChg chg="del mod">
          <ac:chgData name="ADROGUER Iris" userId="c594191f-4f45-4a0b-b2ae-d76361796f92" providerId="ADAL" clId="{9AC70D77-E977-4839-8D55-282AB2DD3917}" dt="2023-09-25T12:42:23.158" v="530" actId="478"/>
          <ac:picMkLst>
            <pc:docMk/>
            <pc:sldMk cId="1374655747" sldId="498"/>
            <ac:picMk id="48" creationId="{303217C4-3539-FFC1-FEDC-B62740293590}"/>
          </ac:picMkLst>
        </pc:picChg>
      </pc:sldChg>
      <pc:sldChg chg="addSp delSp modSp mod">
        <pc:chgData name="ADROGUER Iris" userId="c594191f-4f45-4a0b-b2ae-d76361796f92" providerId="ADAL" clId="{9AC70D77-E977-4839-8D55-282AB2DD3917}" dt="2023-09-22T12:42:09.541" v="160" actId="478"/>
        <pc:sldMkLst>
          <pc:docMk/>
          <pc:sldMk cId="3608093057" sldId="501"/>
        </pc:sldMkLst>
        <pc:picChg chg="add mod ord modCrop">
          <ac:chgData name="ADROGUER Iris" userId="c594191f-4f45-4a0b-b2ae-d76361796f92" providerId="ADAL" clId="{9AC70D77-E977-4839-8D55-282AB2DD3917}" dt="2023-09-22T12:42:06.065" v="159" actId="167"/>
          <ac:picMkLst>
            <pc:docMk/>
            <pc:sldMk cId="3608093057" sldId="501"/>
            <ac:picMk id="8" creationId="{BBC1C1B6-9269-08F6-6D3C-36AA6EEE02B5}"/>
          </ac:picMkLst>
        </pc:picChg>
        <pc:picChg chg="del">
          <ac:chgData name="ADROGUER Iris" userId="c594191f-4f45-4a0b-b2ae-d76361796f92" providerId="ADAL" clId="{9AC70D77-E977-4839-8D55-282AB2DD3917}" dt="2023-09-22T12:42:09.541" v="160" actId="478"/>
          <ac:picMkLst>
            <pc:docMk/>
            <pc:sldMk cId="3608093057" sldId="501"/>
            <ac:picMk id="9" creationId="{F0733E4A-9241-4823-A254-065BC44CA2D5}"/>
          </ac:picMkLst>
        </pc:picChg>
      </pc:sldChg>
      <pc:sldChg chg="delSp mod">
        <pc:chgData name="ADROGUER Iris" userId="c594191f-4f45-4a0b-b2ae-d76361796f92" providerId="ADAL" clId="{9AC70D77-E977-4839-8D55-282AB2DD3917}" dt="2023-09-25T12:50:07.923" v="639" actId="478"/>
        <pc:sldMkLst>
          <pc:docMk/>
          <pc:sldMk cId="1534189028" sldId="511"/>
        </pc:sldMkLst>
        <pc:spChg chg="del">
          <ac:chgData name="ADROGUER Iris" userId="c594191f-4f45-4a0b-b2ae-d76361796f92" providerId="ADAL" clId="{9AC70D77-E977-4839-8D55-282AB2DD3917}" dt="2023-09-25T12:50:07.923" v="639" actId="478"/>
          <ac:spMkLst>
            <pc:docMk/>
            <pc:sldMk cId="1534189028" sldId="511"/>
            <ac:spMk id="74" creationId="{00000000-0000-0000-0000-000000000000}"/>
          </ac:spMkLst>
        </pc:spChg>
        <pc:picChg chg="del">
          <ac:chgData name="ADROGUER Iris" userId="c594191f-4f45-4a0b-b2ae-d76361796f92" providerId="ADAL" clId="{9AC70D77-E977-4839-8D55-282AB2DD3917}" dt="2023-09-25T12:50:00.493" v="636" actId="478"/>
          <ac:picMkLst>
            <pc:docMk/>
            <pc:sldMk cId="1534189028" sldId="511"/>
            <ac:picMk id="69" creationId="{00000000-0000-0000-0000-000000000000}"/>
          </ac:picMkLst>
        </pc:picChg>
        <pc:picChg chg="del">
          <ac:chgData name="ADROGUER Iris" userId="c594191f-4f45-4a0b-b2ae-d76361796f92" providerId="ADAL" clId="{9AC70D77-E977-4839-8D55-282AB2DD3917}" dt="2023-09-25T12:50:04.644" v="638" actId="478"/>
          <ac:picMkLst>
            <pc:docMk/>
            <pc:sldMk cId="1534189028" sldId="511"/>
            <ac:picMk id="71" creationId="{00000000-0000-0000-0000-000000000000}"/>
          </ac:picMkLst>
        </pc:picChg>
        <pc:picChg chg="del">
          <ac:chgData name="ADROGUER Iris" userId="c594191f-4f45-4a0b-b2ae-d76361796f92" providerId="ADAL" clId="{9AC70D77-E977-4839-8D55-282AB2DD3917}" dt="2023-09-25T12:50:02.830" v="637" actId="478"/>
          <ac:picMkLst>
            <pc:docMk/>
            <pc:sldMk cId="1534189028" sldId="511"/>
            <ac:picMk id="76" creationId="{00000000-0000-0000-0000-000000000000}"/>
          </ac:picMkLst>
        </pc:picChg>
      </pc:sldChg>
      <pc:sldChg chg="delSp mod">
        <pc:chgData name="ADROGUER Iris" userId="c594191f-4f45-4a0b-b2ae-d76361796f92" providerId="ADAL" clId="{9AC70D77-E977-4839-8D55-282AB2DD3917}" dt="2023-09-25T12:48:54.597" v="620" actId="478"/>
        <pc:sldMkLst>
          <pc:docMk/>
          <pc:sldMk cId="1837468940" sldId="514"/>
        </pc:sldMkLst>
        <pc:spChg chg="del">
          <ac:chgData name="ADROGUER Iris" userId="c594191f-4f45-4a0b-b2ae-d76361796f92" providerId="ADAL" clId="{9AC70D77-E977-4839-8D55-282AB2DD3917}" dt="2023-09-25T12:48:02.540" v="615" actId="478"/>
          <ac:spMkLst>
            <pc:docMk/>
            <pc:sldMk cId="1837468940" sldId="514"/>
            <ac:spMk id="68" creationId="{A0F27D1C-2C15-4044-9FF0-A4EA2619ED0A}"/>
          </ac:spMkLst>
        </pc:spChg>
        <pc:picChg chg="del">
          <ac:chgData name="ADROGUER Iris" userId="c594191f-4f45-4a0b-b2ae-d76361796f92" providerId="ADAL" clId="{9AC70D77-E977-4839-8D55-282AB2DD3917}" dt="2023-09-25T12:47:59.409" v="614" actId="478"/>
          <ac:picMkLst>
            <pc:docMk/>
            <pc:sldMk cId="1837468940" sldId="514"/>
            <ac:picMk id="47" creationId="{00000000-0000-0000-0000-000000000000}"/>
          </ac:picMkLst>
        </pc:picChg>
        <pc:picChg chg="del">
          <ac:chgData name="ADROGUER Iris" userId="c594191f-4f45-4a0b-b2ae-d76361796f92" providerId="ADAL" clId="{9AC70D77-E977-4839-8D55-282AB2DD3917}" dt="2023-09-25T12:48:54.597" v="620" actId="478"/>
          <ac:picMkLst>
            <pc:docMk/>
            <pc:sldMk cId="1837468940" sldId="514"/>
            <ac:picMk id="48" creationId="{00000000-0000-0000-0000-000000000000}"/>
          </ac:picMkLst>
        </pc:picChg>
        <pc:picChg chg="del">
          <ac:chgData name="ADROGUER Iris" userId="c594191f-4f45-4a0b-b2ae-d76361796f92" providerId="ADAL" clId="{9AC70D77-E977-4839-8D55-282AB2DD3917}" dt="2023-09-25T12:48:04.551" v="616" actId="478"/>
          <ac:picMkLst>
            <pc:docMk/>
            <pc:sldMk cId="1837468940" sldId="514"/>
            <ac:picMk id="53" creationId="{2D493809-1280-4F2D-B74A-6FF5D11FC762}"/>
          </ac:picMkLst>
        </pc:picChg>
        <pc:picChg chg="del">
          <ac:chgData name="ADROGUER Iris" userId="c594191f-4f45-4a0b-b2ae-d76361796f92" providerId="ADAL" clId="{9AC70D77-E977-4839-8D55-282AB2DD3917}" dt="2023-09-25T12:47:55.750" v="612" actId="478"/>
          <ac:picMkLst>
            <pc:docMk/>
            <pc:sldMk cId="1837468940" sldId="514"/>
            <ac:picMk id="78" creationId="{8C6385E6-6465-43FB-9695-6F4EDF194754}"/>
          </ac:picMkLst>
        </pc:picChg>
        <pc:picChg chg="del">
          <ac:chgData name="ADROGUER Iris" userId="c594191f-4f45-4a0b-b2ae-d76361796f92" providerId="ADAL" clId="{9AC70D77-E977-4839-8D55-282AB2DD3917}" dt="2023-09-25T12:47:57.686" v="613" actId="478"/>
          <ac:picMkLst>
            <pc:docMk/>
            <pc:sldMk cId="1837468940" sldId="514"/>
            <ac:picMk id="98" creationId="{00000000-0000-0000-0000-000000000000}"/>
          </ac:picMkLst>
        </pc:picChg>
      </pc:sldChg>
      <pc:sldChg chg="delSp mod">
        <pc:chgData name="ADROGUER Iris" userId="c594191f-4f45-4a0b-b2ae-d76361796f92" providerId="ADAL" clId="{9AC70D77-E977-4839-8D55-282AB2DD3917}" dt="2023-09-25T12:42:46.496" v="538" actId="478"/>
        <pc:sldMkLst>
          <pc:docMk/>
          <pc:sldMk cId="696613477" sldId="515"/>
        </pc:sldMkLst>
        <pc:grpChg chg="del">
          <ac:chgData name="ADROGUER Iris" userId="c594191f-4f45-4a0b-b2ae-d76361796f92" providerId="ADAL" clId="{9AC70D77-E977-4839-8D55-282AB2DD3917}" dt="2023-09-25T12:42:46.496" v="538" actId="478"/>
          <ac:grpSpMkLst>
            <pc:docMk/>
            <pc:sldMk cId="696613477" sldId="515"/>
            <ac:grpSpMk id="87" creationId="{A9D35F0F-0D10-451B-9438-A8D771E512C9}"/>
          </ac:grpSpMkLst>
        </pc:grpChg>
        <pc:picChg chg="del">
          <ac:chgData name="ADROGUER Iris" userId="c594191f-4f45-4a0b-b2ae-d76361796f92" providerId="ADAL" clId="{9AC70D77-E977-4839-8D55-282AB2DD3917}" dt="2023-09-25T12:42:40.693" v="536" actId="478"/>
          <ac:picMkLst>
            <pc:docMk/>
            <pc:sldMk cId="696613477" sldId="515"/>
            <ac:picMk id="56" creationId="{CEE5D67B-D5B8-4133-A799-2BBD8E7B1C02}"/>
          </ac:picMkLst>
        </pc:picChg>
        <pc:picChg chg="del">
          <ac:chgData name="ADROGUER Iris" userId="c594191f-4f45-4a0b-b2ae-d76361796f92" providerId="ADAL" clId="{9AC70D77-E977-4839-8D55-282AB2DD3917}" dt="2023-09-25T12:42:44.072" v="537" actId="478"/>
          <ac:picMkLst>
            <pc:docMk/>
            <pc:sldMk cId="696613477" sldId="515"/>
            <ac:picMk id="90" creationId="{49888053-3250-4A95-89D7-AB996F528B88}"/>
          </ac:picMkLst>
        </pc:picChg>
      </pc:sldChg>
      <pc:sldChg chg="delSp mod">
        <pc:chgData name="ADROGUER Iris" userId="c594191f-4f45-4a0b-b2ae-d76361796f92" providerId="ADAL" clId="{9AC70D77-E977-4839-8D55-282AB2DD3917}" dt="2023-09-25T12:45:27.065" v="589" actId="478"/>
        <pc:sldMkLst>
          <pc:docMk/>
          <pc:sldMk cId="1283685446" sldId="518"/>
        </pc:sldMkLst>
        <pc:picChg chg="del">
          <ac:chgData name="ADROGUER Iris" userId="c594191f-4f45-4a0b-b2ae-d76361796f92" providerId="ADAL" clId="{9AC70D77-E977-4839-8D55-282AB2DD3917}" dt="2023-09-25T12:45:24.081" v="588" actId="478"/>
          <ac:picMkLst>
            <pc:docMk/>
            <pc:sldMk cId="1283685446" sldId="518"/>
            <ac:picMk id="47" creationId="{00000000-0000-0000-0000-000000000000}"/>
          </ac:picMkLst>
        </pc:picChg>
        <pc:picChg chg="del">
          <ac:chgData name="ADROGUER Iris" userId="c594191f-4f45-4a0b-b2ae-d76361796f92" providerId="ADAL" clId="{9AC70D77-E977-4839-8D55-282AB2DD3917}" dt="2023-09-25T12:45:27.065" v="589" actId="478"/>
          <ac:picMkLst>
            <pc:docMk/>
            <pc:sldMk cId="1283685446" sldId="518"/>
            <ac:picMk id="48" creationId="{00000000-0000-0000-0000-000000000000}"/>
          </ac:picMkLst>
        </pc:picChg>
      </pc:sldChg>
      <pc:sldChg chg="delSp modSp mod">
        <pc:chgData name="ADROGUER Iris" userId="c594191f-4f45-4a0b-b2ae-d76361796f92" providerId="ADAL" clId="{9AC70D77-E977-4839-8D55-282AB2DD3917}" dt="2023-09-25T12:47:17.151" v="599" actId="478"/>
        <pc:sldMkLst>
          <pc:docMk/>
          <pc:sldMk cId="1883161967" sldId="521"/>
        </pc:sldMkLst>
        <pc:spChg chg="del">
          <ac:chgData name="ADROGUER Iris" userId="c594191f-4f45-4a0b-b2ae-d76361796f92" providerId="ADAL" clId="{9AC70D77-E977-4839-8D55-282AB2DD3917}" dt="2023-09-25T12:45:33.769" v="590" actId="478"/>
          <ac:spMkLst>
            <pc:docMk/>
            <pc:sldMk cId="1883161967" sldId="521"/>
            <ac:spMk id="6" creationId="{00000000-0000-0000-0000-000000000000}"/>
          </ac:spMkLst>
        </pc:spChg>
        <pc:spChg chg="del">
          <ac:chgData name="ADROGUER Iris" userId="c594191f-4f45-4a0b-b2ae-d76361796f92" providerId="ADAL" clId="{9AC70D77-E977-4839-8D55-282AB2DD3917}" dt="2023-09-25T12:47:10.881" v="597" actId="478"/>
          <ac:spMkLst>
            <pc:docMk/>
            <pc:sldMk cId="1883161967" sldId="521"/>
            <ac:spMk id="12" creationId="{00000000-0000-0000-0000-000000000000}"/>
          </ac:spMkLst>
        </pc:spChg>
        <pc:spChg chg="del">
          <ac:chgData name="ADROGUER Iris" userId="c594191f-4f45-4a0b-b2ae-d76361796f92" providerId="ADAL" clId="{9AC70D77-E977-4839-8D55-282AB2DD3917}" dt="2023-09-25T12:47:10.881" v="597" actId="478"/>
          <ac:spMkLst>
            <pc:docMk/>
            <pc:sldMk cId="1883161967" sldId="521"/>
            <ac:spMk id="32" creationId="{00000000-0000-0000-0000-000000000000}"/>
          </ac:spMkLst>
        </pc:spChg>
        <pc:spChg chg="del">
          <ac:chgData name="ADROGUER Iris" userId="c594191f-4f45-4a0b-b2ae-d76361796f92" providerId="ADAL" clId="{9AC70D77-E977-4839-8D55-282AB2DD3917}" dt="2023-09-25T12:47:06.129" v="596" actId="478"/>
          <ac:spMkLst>
            <pc:docMk/>
            <pc:sldMk cId="1883161967" sldId="521"/>
            <ac:spMk id="33" creationId="{00000000-0000-0000-0000-000000000000}"/>
          </ac:spMkLst>
        </pc:spChg>
        <pc:spChg chg="del mod">
          <ac:chgData name="ADROGUER Iris" userId="c594191f-4f45-4a0b-b2ae-d76361796f92" providerId="ADAL" clId="{9AC70D77-E977-4839-8D55-282AB2DD3917}" dt="2023-09-25T12:47:17.151" v="599" actId="478"/>
          <ac:spMkLst>
            <pc:docMk/>
            <pc:sldMk cId="1883161967" sldId="521"/>
            <ac:spMk id="54" creationId="{DE4E411A-840A-49B6-9818-26763F014216}"/>
          </ac:spMkLst>
        </pc:spChg>
        <pc:spChg chg="del">
          <ac:chgData name="ADROGUER Iris" userId="c594191f-4f45-4a0b-b2ae-d76361796f92" providerId="ADAL" clId="{9AC70D77-E977-4839-8D55-282AB2DD3917}" dt="2023-09-25T12:47:10.881" v="597" actId="478"/>
          <ac:spMkLst>
            <pc:docMk/>
            <pc:sldMk cId="1883161967" sldId="521"/>
            <ac:spMk id="65" creationId="{12A24A04-5A3A-448D-8474-4681B980C94D}"/>
          </ac:spMkLst>
        </pc:spChg>
        <pc:grpChg chg="del">
          <ac:chgData name="ADROGUER Iris" userId="c594191f-4f45-4a0b-b2ae-d76361796f92" providerId="ADAL" clId="{9AC70D77-E977-4839-8D55-282AB2DD3917}" dt="2023-09-25T12:47:06.129" v="596" actId="478"/>
          <ac:grpSpMkLst>
            <pc:docMk/>
            <pc:sldMk cId="1883161967" sldId="521"/>
            <ac:grpSpMk id="39" creationId="{1E5BB0BF-E8C2-415B-8D16-65D33C48F7CF}"/>
          </ac:grpSpMkLst>
        </pc:grpChg>
        <pc:picChg chg="del mod">
          <ac:chgData name="ADROGUER Iris" userId="c594191f-4f45-4a0b-b2ae-d76361796f92" providerId="ADAL" clId="{9AC70D77-E977-4839-8D55-282AB2DD3917}" dt="2023-09-25T12:47:03.390" v="595" actId="478"/>
          <ac:picMkLst>
            <pc:docMk/>
            <pc:sldMk cId="1883161967" sldId="521"/>
            <ac:picMk id="41" creationId="{5A411FC0-60B6-41AE-A83B-C3D7BD5B54BE}"/>
          </ac:picMkLst>
        </pc:picChg>
        <pc:picChg chg="del">
          <ac:chgData name="ADROGUER Iris" userId="c594191f-4f45-4a0b-b2ae-d76361796f92" providerId="ADAL" clId="{9AC70D77-E977-4839-8D55-282AB2DD3917}" dt="2023-09-25T12:46:53.248" v="591" actId="478"/>
          <ac:picMkLst>
            <pc:docMk/>
            <pc:sldMk cId="1883161967" sldId="521"/>
            <ac:picMk id="47" creationId="{00000000-0000-0000-0000-000000000000}"/>
          </ac:picMkLst>
        </pc:picChg>
        <pc:picChg chg="del">
          <ac:chgData name="ADROGUER Iris" userId="c594191f-4f45-4a0b-b2ae-d76361796f92" providerId="ADAL" clId="{9AC70D77-E977-4839-8D55-282AB2DD3917}" dt="2023-09-25T12:47:00.682" v="593" actId="478"/>
          <ac:picMkLst>
            <pc:docMk/>
            <pc:sldMk cId="1883161967" sldId="521"/>
            <ac:picMk id="48" creationId="{00000000-0000-0000-0000-000000000000}"/>
          </ac:picMkLst>
        </pc:picChg>
        <pc:picChg chg="del">
          <ac:chgData name="ADROGUER Iris" userId="c594191f-4f45-4a0b-b2ae-d76361796f92" providerId="ADAL" clId="{9AC70D77-E977-4839-8D55-282AB2DD3917}" dt="2023-09-25T12:46:55.921" v="592" actId="478"/>
          <ac:picMkLst>
            <pc:docMk/>
            <pc:sldMk cId="1883161967" sldId="521"/>
            <ac:picMk id="63" creationId="{8F19BDE7-0F29-4BA9-AE45-1E2404D7C4E1}"/>
          </ac:picMkLst>
        </pc:picChg>
      </pc:sldChg>
      <pc:sldChg chg="delSp modSp mod">
        <pc:chgData name="ADROGUER Iris" userId="c594191f-4f45-4a0b-b2ae-d76361796f92" providerId="ADAL" clId="{9AC70D77-E977-4839-8D55-282AB2DD3917}" dt="2023-09-25T12:43:12.302" v="546" actId="478"/>
        <pc:sldMkLst>
          <pc:docMk/>
          <pc:sldMk cId="1814794798" sldId="526"/>
        </pc:sldMkLst>
        <pc:spChg chg="del">
          <ac:chgData name="ADROGUER Iris" userId="c594191f-4f45-4a0b-b2ae-d76361796f92" providerId="ADAL" clId="{9AC70D77-E977-4839-8D55-282AB2DD3917}" dt="2023-09-25T12:43:04.825" v="544" actId="478"/>
          <ac:spMkLst>
            <pc:docMk/>
            <pc:sldMk cId="1814794798" sldId="526"/>
            <ac:spMk id="46" creationId="{430AF66E-DA37-4C0D-9CD4-8DED48228DBC}"/>
          </ac:spMkLst>
        </pc:spChg>
        <pc:spChg chg="del mod">
          <ac:chgData name="ADROGUER Iris" userId="c594191f-4f45-4a0b-b2ae-d76361796f92" providerId="ADAL" clId="{9AC70D77-E977-4839-8D55-282AB2DD3917}" dt="2023-09-25T12:43:02.039" v="543" actId="478"/>
          <ac:spMkLst>
            <pc:docMk/>
            <pc:sldMk cId="1814794798" sldId="526"/>
            <ac:spMk id="50" creationId="{5DFF4366-3CEC-4C35-A11F-D2EA736BFBA1}"/>
          </ac:spMkLst>
        </pc:spChg>
        <pc:grpChg chg="del">
          <ac:chgData name="ADROGUER Iris" userId="c594191f-4f45-4a0b-b2ae-d76361796f92" providerId="ADAL" clId="{9AC70D77-E977-4839-8D55-282AB2DD3917}" dt="2023-09-25T12:43:12.302" v="546" actId="478"/>
          <ac:grpSpMkLst>
            <pc:docMk/>
            <pc:sldMk cId="1814794798" sldId="526"/>
            <ac:grpSpMk id="12" creationId="{00000000-0000-0000-0000-000000000000}"/>
          </ac:grpSpMkLst>
        </pc:grpChg>
        <pc:picChg chg="del">
          <ac:chgData name="ADROGUER Iris" userId="c594191f-4f45-4a0b-b2ae-d76361796f92" providerId="ADAL" clId="{9AC70D77-E977-4839-8D55-282AB2DD3917}" dt="2023-09-25T12:43:08.434" v="545" actId="478"/>
          <ac:picMkLst>
            <pc:docMk/>
            <pc:sldMk cId="1814794798" sldId="526"/>
            <ac:picMk id="6" creationId="{00000000-0000-0000-0000-000000000000}"/>
          </ac:picMkLst>
        </pc:picChg>
        <pc:picChg chg="del">
          <ac:chgData name="ADROGUER Iris" userId="c594191f-4f45-4a0b-b2ae-d76361796f92" providerId="ADAL" clId="{9AC70D77-E977-4839-8D55-282AB2DD3917}" dt="2023-09-25T12:42:55.238" v="539" actId="478"/>
          <ac:picMkLst>
            <pc:docMk/>
            <pc:sldMk cId="1814794798" sldId="526"/>
            <ac:picMk id="36" creationId="{00000000-0008-0000-0200-00000D000000}"/>
          </ac:picMkLst>
        </pc:picChg>
        <pc:picChg chg="del">
          <ac:chgData name="ADROGUER Iris" userId="c594191f-4f45-4a0b-b2ae-d76361796f92" providerId="ADAL" clId="{9AC70D77-E977-4839-8D55-282AB2DD3917}" dt="2023-09-25T12:42:59.842" v="541" actId="478"/>
          <ac:picMkLst>
            <pc:docMk/>
            <pc:sldMk cId="1814794798" sldId="526"/>
            <ac:picMk id="40" creationId="{B5A673AE-37B7-4121-BAD4-0F5E971F3169}"/>
          </ac:picMkLst>
        </pc:picChg>
        <pc:picChg chg="del">
          <ac:chgData name="ADROGUER Iris" userId="c594191f-4f45-4a0b-b2ae-d76361796f92" providerId="ADAL" clId="{9AC70D77-E977-4839-8D55-282AB2DD3917}" dt="2023-09-25T12:42:57.713" v="540" actId="478"/>
          <ac:picMkLst>
            <pc:docMk/>
            <pc:sldMk cId="1814794798" sldId="526"/>
            <ac:picMk id="55" creationId="{D89BE6AA-B2B2-4FAE-9E82-288AEEE871DF}"/>
          </ac:picMkLst>
        </pc:picChg>
      </pc:sldChg>
      <pc:sldChg chg="delSp modSp mod">
        <pc:chgData name="ADROGUER Iris" userId="c594191f-4f45-4a0b-b2ae-d76361796f92" providerId="ADAL" clId="{9AC70D77-E977-4839-8D55-282AB2DD3917}" dt="2023-09-25T12:44:59.369" v="583" actId="478"/>
        <pc:sldMkLst>
          <pc:docMk/>
          <pc:sldMk cId="3082939836" sldId="528"/>
        </pc:sldMkLst>
        <pc:spChg chg="del">
          <ac:chgData name="ADROGUER Iris" userId="c594191f-4f45-4a0b-b2ae-d76361796f92" providerId="ADAL" clId="{9AC70D77-E977-4839-8D55-282AB2DD3917}" dt="2023-09-25T12:44:51.926" v="580" actId="478"/>
          <ac:spMkLst>
            <pc:docMk/>
            <pc:sldMk cId="3082939836" sldId="528"/>
            <ac:spMk id="7" creationId="{00000000-0000-0000-0000-000000000000}"/>
          </ac:spMkLst>
        </pc:spChg>
        <pc:spChg chg="del">
          <ac:chgData name="ADROGUER Iris" userId="c594191f-4f45-4a0b-b2ae-d76361796f92" providerId="ADAL" clId="{9AC70D77-E977-4839-8D55-282AB2DD3917}" dt="2023-09-25T12:44:55.152" v="581" actId="478"/>
          <ac:spMkLst>
            <pc:docMk/>
            <pc:sldMk cId="3082939836" sldId="528"/>
            <ac:spMk id="41" creationId="{41A1AD32-E5FF-4E3E-A710-F1CB1E51A52A}"/>
          </ac:spMkLst>
        </pc:spChg>
        <pc:grpChg chg="del">
          <ac:chgData name="ADROGUER Iris" userId="c594191f-4f45-4a0b-b2ae-d76361796f92" providerId="ADAL" clId="{9AC70D77-E977-4839-8D55-282AB2DD3917}" dt="2023-09-25T12:44:51.926" v="580" actId="478"/>
          <ac:grpSpMkLst>
            <pc:docMk/>
            <pc:sldMk cId="3082939836" sldId="528"/>
            <ac:grpSpMk id="12" creationId="{00000000-0000-0000-0000-000000000000}"/>
          </ac:grpSpMkLst>
        </pc:grpChg>
        <pc:grpChg chg="del">
          <ac:chgData name="ADROGUER Iris" userId="c594191f-4f45-4a0b-b2ae-d76361796f92" providerId="ADAL" clId="{9AC70D77-E977-4839-8D55-282AB2DD3917}" dt="2023-09-25T12:44:40.413" v="575" actId="478"/>
          <ac:grpSpMkLst>
            <pc:docMk/>
            <pc:sldMk cId="3082939836" sldId="528"/>
            <ac:grpSpMk id="13" creationId="{00000000-0000-0000-0000-000000000000}"/>
          </ac:grpSpMkLst>
        </pc:grpChg>
        <pc:grpChg chg="del">
          <ac:chgData name="ADROGUER Iris" userId="c594191f-4f45-4a0b-b2ae-d76361796f92" providerId="ADAL" clId="{9AC70D77-E977-4839-8D55-282AB2DD3917}" dt="2023-09-25T12:44:55.152" v="581" actId="478"/>
          <ac:grpSpMkLst>
            <pc:docMk/>
            <pc:sldMk cId="3082939836" sldId="528"/>
            <ac:grpSpMk id="18" creationId="{00000000-0000-0000-0000-000000000000}"/>
          </ac:grpSpMkLst>
        </pc:grpChg>
        <pc:picChg chg="del">
          <ac:chgData name="ADROGUER Iris" userId="c594191f-4f45-4a0b-b2ae-d76361796f92" providerId="ADAL" clId="{9AC70D77-E977-4839-8D55-282AB2DD3917}" dt="2023-09-25T12:44:48.438" v="579" actId="478"/>
          <ac:picMkLst>
            <pc:docMk/>
            <pc:sldMk cId="3082939836" sldId="528"/>
            <ac:picMk id="5" creationId="{91565DC2-76BD-4B98-ADFC-12CAFB0066DD}"/>
          </ac:picMkLst>
        </pc:picChg>
        <pc:picChg chg="del">
          <ac:chgData name="ADROGUER Iris" userId="c594191f-4f45-4a0b-b2ae-d76361796f92" providerId="ADAL" clId="{9AC70D77-E977-4839-8D55-282AB2DD3917}" dt="2023-09-25T12:44:57.564" v="582" actId="478"/>
          <ac:picMkLst>
            <pc:docMk/>
            <pc:sldMk cId="3082939836" sldId="528"/>
            <ac:picMk id="6" creationId="{00000000-0000-0000-0000-000000000000}"/>
          </ac:picMkLst>
        </pc:picChg>
        <pc:picChg chg="del">
          <ac:chgData name="ADROGUER Iris" userId="c594191f-4f45-4a0b-b2ae-d76361796f92" providerId="ADAL" clId="{9AC70D77-E977-4839-8D55-282AB2DD3917}" dt="2023-09-25T12:44:42.559" v="576" actId="478"/>
          <ac:picMkLst>
            <pc:docMk/>
            <pc:sldMk cId="3082939836" sldId="528"/>
            <ac:picMk id="23" creationId="{A2A14370-7504-45A5-AB63-7EF490D7BAC0}"/>
          </ac:picMkLst>
        </pc:picChg>
        <pc:picChg chg="del">
          <ac:chgData name="ADROGUER Iris" userId="c594191f-4f45-4a0b-b2ae-d76361796f92" providerId="ADAL" clId="{9AC70D77-E977-4839-8D55-282AB2DD3917}" dt="2023-09-25T12:44:59.369" v="583" actId="478"/>
          <ac:picMkLst>
            <pc:docMk/>
            <pc:sldMk cId="3082939836" sldId="528"/>
            <ac:picMk id="25" creationId="{3110D3C9-63C9-479F-928B-EE8DAFDE61E0}"/>
          </ac:picMkLst>
        </pc:picChg>
        <pc:picChg chg="del mod">
          <ac:chgData name="ADROGUER Iris" userId="c594191f-4f45-4a0b-b2ae-d76361796f92" providerId="ADAL" clId="{9AC70D77-E977-4839-8D55-282AB2DD3917}" dt="2023-09-25T12:44:45.313" v="578" actId="478"/>
          <ac:picMkLst>
            <pc:docMk/>
            <pc:sldMk cId="3082939836" sldId="528"/>
            <ac:picMk id="35" creationId="{00000000-0000-0000-0000-000000000000}"/>
          </ac:picMkLst>
        </pc:picChg>
      </pc:sldChg>
      <pc:sldChg chg="delSp mod">
        <pc:chgData name="ADROGUER Iris" userId="c594191f-4f45-4a0b-b2ae-d76361796f92" providerId="ADAL" clId="{9AC70D77-E977-4839-8D55-282AB2DD3917}" dt="2023-09-25T12:50:28.837" v="647" actId="478"/>
        <pc:sldMkLst>
          <pc:docMk/>
          <pc:sldMk cId="103460158" sldId="531"/>
        </pc:sldMkLst>
        <pc:spChg chg="del">
          <ac:chgData name="ADROGUER Iris" userId="c594191f-4f45-4a0b-b2ae-d76361796f92" providerId="ADAL" clId="{9AC70D77-E977-4839-8D55-282AB2DD3917}" dt="2023-09-25T12:50:28.837" v="647" actId="478"/>
          <ac:spMkLst>
            <pc:docMk/>
            <pc:sldMk cId="103460158" sldId="531"/>
            <ac:spMk id="7" creationId="{00000000-0000-0000-0000-000000000000}"/>
          </ac:spMkLst>
        </pc:spChg>
        <pc:picChg chg="del">
          <ac:chgData name="ADROGUER Iris" userId="c594191f-4f45-4a0b-b2ae-d76361796f92" providerId="ADAL" clId="{9AC70D77-E977-4839-8D55-282AB2DD3917}" dt="2023-09-25T12:50:26.145" v="646" actId="478"/>
          <ac:picMkLst>
            <pc:docMk/>
            <pc:sldMk cId="103460158" sldId="531"/>
            <ac:picMk id="35" creationId="{00000000-0000-0000-0000-000000000000}"/>
          </ac:picMkLst>
        </pc:picChg>
      </pc:sldChg>
      <pc:sldChg chg="delSp modSp mod">
        <pc:chgData name="ADROGUER Iris" userId="c594191f-4f45-4a0b-b2ae-d76361796f92" providerId="ADAL" clId="{9AC70D77-E977-4839-8D55-282AB2DD3917}" dt="2023-09-25T12:44:33.424" v="574" actId="478"/>
        <pc:sldMkLst>
          <pc:docMk/>
          <pc:sldMk cId="2139774419" sldId="537"/>
        </pc:sldMkLst>
        <pc:spChg chg="del">
          <ac:chgData name="ADROGUER Iris" userId="c594191f-4f45-4a0b-b2ae-d76361796f92" providerId="ADAL" clId="{9AC70D77-E977-4839-8D55-282AB2DD3917}" dt="2023-09-25T12:44:06.062" v="564" actId="478"/>
          <ac:spMkLst>
            <pc:docMk/>
            <pc:sldMk cId="2139774419" sldId="537"/>
            <ac:spMk id="7" creationId="{00000000-0000-0000-0000-000000000000}"/>
          </ac:spMkLst>
        </pc:spChg>
        <pc:spChg chg="del mod">
          <ac:chgData name="ADROGUER Iris" userId="c594191f-4f45-4a0b-b2ae-d76361796f92" providerId="ADAL" clId="{9AC70D77-E977-4839-8D55-282AB2DD3917}" dt="2023-09-25T12:43:57.802" v="562" actId="478"/>
          <ac:spMkLst>
            <pc:docMk/>
            <pc:sldMk cId="2139774419" sldId="537"/>
            <ac:spMk id="34" creationId="{AF7D7BC5-E5D2-4BB6-8A31-3EC681D732C9}"/>
          </ac:spMkLst>
        </pc:spChg>
        <pc:spChg chg="del">
          <ac:chgData name="ADROGUER Iris" userId="c594191f-4f45-4a0b-b2ae-d76361796f92" providerId="ADAL" clId="{9AC70D77-E977-4839-8D55-282AB2DD3917}" dt="2023-09-25T12:44:06.062" v="564" actId="478"/>
          <ac:spMkLst>
            <pc:docMk/>
            <pc:sldMk cId="2139774419" sldId="537"/>
            <ac:spMk id="41" creationId="{41A1AD32-E5FF-4E3E-A710-F1CB1E51A52A}"/>
          </ac:spMkLst>
        </pc:spChg>
        <pc:spChg chg="del">
          <ac:chgData name="ADROGUER Iris" userId="c594191f-4f45-4a0b-b2ae-d76361796f92" providerId="ADAL" clId="{9AC70D77-E977-4839-8D55-282AB2DD3917}" dt="2023-09-25T12:44:33.424" v="574" actId="478"/>
          <ac:spMkLst>
            <pc:docMk/>
            <pc:sldMk cId="2139774419" sldId="537"/>
            <ac:spMk id="49" creationId="{0CBAE814-F1C7-4843-895B-951AA29FCF5B}"/>
          </ac:spMkLst>
        </pc:spChg>
        <pc:spChg chg="del">
          <ac:chgData name="ADROGUER Iris" userId="c594191f-4f45-4a0b-b2ae-d76361796f92" providerId="ADAL" clId="{9AC70D77-E977-4839-8D55-282AB2DD3917}" dt="2023-09-25T12:44:06.062" v="564" actId="478"/>
          <ac:spMkLst>
            <pc:docMk/>
            <pc:sldMk cId="2139774419" sldId="537"/>
            <ac:spMk id="76" creationId="{15A91F59-3262-46F9-935D-B099850DFF05}"/>
          </ac:spMkLst>
        </pc:spChg>
        <pc:grpChg chg="del">
          <ac:chgData name="ADROGUER Iris" userId="c594191f-4f45-4a0b-b2ae-d76361796f92" providerId="ADAL" clId="{9AC70D77-E977-4839-8D55-282AB2DD3917}" dt="2023-09-25T12:44:14.611" v="568" actId="478"/>
          <ac:grpSpMkLst>
            <pc:docMk/>
            <pc:sldMk cId="2139774419" sldId="537"/>
            <ac:grpSpMk id="13" creationId="{00000000-0000-0000-0000-000000000000}"/>
          </ac:grpSpMkLst>
        </pc:grpChg>
        <pc:grpChg chg="del">
          <ac:chgData name="ADROGUER Iris" userId="c594191f-4f45-4a0b-b2ae-d76361796f92" providerId="ADAL" clId="{9AC70D77-E977-4839-8D55-282AB2DD3917}" dt="2023-09-25T12:44:31.102" v="573" actId="478"/>
          <ac:grpSpMkLst>
            <pc:docMk/>
            <pc:sldMk cId="2139774419" sldId="537"/>
            <ac:grpSpMk id="18" creationId="{00000000-0000-0000-0000-000000000000}"/>
          </ac:grpSpMkLst>
        </pc:grpChg>
        <pc:grpChg chg="del">
          <ac:chgData name="ADROGUER Iris" userId="c594191f-4f45-4a0b-b2ae-d76361796f92" providerId="ADAL" clId="{9AC70D77-E977-4839-8D55-282AB2DD3917}" dt="2023-09-25T12:44:25.420" v="571" actId="478"/>
          <ac:grpSpMkLst>
            <pc:docMk/>
            <pc:sldMk cId="2139774419" sldId="537"/>
            <ac:grpSpMk id="27" creationId="{00000000-0000-0000-0000-000000000000}"/>
          </ac:grpSpMkLst>
        </pc:grpChg>
        <pc:grpChg chg="del">
          <ac:chgData name="ADROGUER Iris" userId="c594191f-4f45-4a0b-b2ae-d76361796f92" providerId="ADAL" clId="{9AC70D77-E977-4839-8D55-282AB2DD3917}" dt="2023-09-25T12:43:48.425" v="558" actId="478"/>
          <ac:grpSpMkLst>
            <pc:docMk/>
            <pc:sldMk cId="2139774419" sldId="537"/>
            <ac:grpSpMk id="36" creationId="{20ED9507-A6C7-45F1-9A33-098BD7600562}"/>
          </ac:grpSpMkLst>
        </pc:grpChg>
        <pc:grpChg chg="del">
          <ac:chgData name="ADROGUER Iris" userId="c594191f-4f45-4a0b-b2ae-d76361796f92" providerId="ADAL" clId="{9AC70D77-E977-4839-8D55-282AB2DD3917}" dt="2023-09-25T12:43:38.884" v="554" actId="478"/>
          <ac:grpSpMkLst>
            <pc:docMk/>
            <pc:sldMk cId="2139774419" sldId="537"/>
            <ac:grpSpMk id="54" creationId="{EDF55502-6361-4696-BBF7-9C5F68A02F60}"/>
          </ac:grpSpMkLst>
        </pc:grpChg>
        <pc:grpChg chg="del">
          <ac:chgData name="ADROGUER Iris" userId="c594191f-4f45-4a0b-b2ae-d76361796f92" providerId="ADAL" clId="{9AC70D77-E977-4839-8D55-282AB2DD3917}" dt="2023-09-25T12:43:51.803" v="559" actId="478"/>
          <ac:grpSpMkLst>
            <pc:docMk/>
            <pc:sldMk cId="2139774419" sldId="537"/>
            <ac:grpSpMk id="62" creationId="{08FE53B9-1B05-443E-82F4-5550DE862103}"/>
          </ac:grpSpMkLst>
        </pc:grpChg>
        <pc:picChg chg="del">
          <ac:chgData name="ADROGUER Iris" userId="c594191f-4f45-4a0b-b2ae-d76361796f92" providerId="ADAL" clId="{9AC70D77-E977-4839-8D55-282AB2DD3917}" dt="2023-09-25T12:44:03.038" v="563" actId="478"/>
          <ac:picMkLst>
            <pc:docMk/>
            <pc:sldMk cId="2139774419" sldId="537"/>
            <ac:picMk id="6" creationId="{00000000-0000-0000-0000-000000000000}"/>
          </ac:picMkLst>
        </pc:picChg>
        <pc:picChg chg="del mod">
          <ac:chgData name="ADROGUER Iris" userId="c594191f-4f45-4a0b-b2ae-d76361796f92" providerId="ADAL" clId="{9AC70D77-E977-4839-8D55-282AB2DD3917}" dt="2023-09-25T12:43:36.850" v="553" actId="478"/>
          <ac:picMkLst>
            <pc:docMk/>
            <pc:sldMk cId="2139774419" sldId="537"/>
            <ac:picMk id="9" creationId="{6B5AC3A4-F63D-A92C-E987-64E1512D7C30}"/>
          </ac:picMkLst>
        </pc:picChg>
        <pc:picChg chg="del">
          <ac:chgData name="ADROGUER Iris" userId="c594191f-4f45-4a0b-b2ae-d76361796f92" providerId="ADAL" clId="{9AC70D77-E977-4839-8D55-282AB2DD3917}" dt="2023-09-25T12:43:30.351" v="550" actId="478"/>
          <ac:picMkLst>
            <pc:docMk/>
            <pc:sldMk cId="2139774419" sldId="537"/>
            <ac:picMk id="10" creationId="{4AC8A220-E78C-50FF-75FF-35DD1DDE3161}"/>
          </ac:picMkLst>
        </pc:picChg>
        <pc:picChg chg="del">
          <ac:chgData name="ADROGUER Iris" userId="c594191f-4f45-4a0b-b2ae-d76361796f92" providerId="ADAL" clId="{9AC70D77-E977-4839-8D55-282AB2DD3917}" dt="2023-09-25T12:44:21.530" v="570" actId="478"/>
          <ac:picMkLst>
            <pc:docMk/>
            <pc:sldMk cId="2139774419" sldId="537"/>
            <ac:picMk id="23" creationId="{CAF89800-FAE6-483F-8C7E-25CD35115C85}"/>
          </ac:picMkLst>
        </pc:picChg>
        <pc:picChg chg="del">
          <ac:chgData name="ADROGUER Iris" userId="c594191f-4f45-4a0b-b2ae-d76361796f92" providerId="ADAL" clId="{9AC70D77-E977-4839-8D55-282AB2DD3917}" dt="2023-09-25T12:44:25.420" v="571" actId="478"/>
          <ac:picMkLst>
            <pc:docMk/>
            <pc:sldMk cId="2139774419" sldId="537"/>
            <ac:picMk id="25" creationId="{C908F93F-DEEE-4786-B531-D3CCC0D3850A}"/>
          </ac:picMkLst>
        </pc:picChg>
        <pc:picChg chg="del">
          <ac:chgData name="ADROGUER Iris" userId="c594191f-4f45-4a0b-b2ae-d76361796f92" providerId="ADAL" clId="{9AC70D77-E977-4839-8D55-282AB2DD3917}" dt="2023-09-25T12:44:28.554" v="572" actId="478"/>
          <ac:picMkLst>
            <pc:docMk/>
            <pc:sldMk cId="2139774419" sldId="537"/>
            <ac:picMk id="35" creationId="{00000000-0000-0000-0000-000000000000}"/>
          </ac:picMkLst>
        </pc:picChg>
        <pc:picChg chg="del">
          <ac:chgData name="ADROGUER Iris" userId="c594191f-4f45-4a0b-b2ae-d76361796f92" providerId="ADAL" clId="{9AC70D77-E977-4839-8D55-282AB2DD3917}" dt="2023-09-25T12:44:19.302" v="569" actId="478"/>
          <ac:picMkLst>
            <pc:docMk/>
            <pc:sldMk cId="2139774419" sldId="537"/>
            <ac:picMk id="39" creationId="{61B1421F-072D-41E7-8019-E36022BAE3F7}"/>
          </ac:picMkLst>
        </pc:picChg>
        <pc:picChg chg="del mod">
          <ac:chgData name="ADROGUER Iris" userId="c594191f-4f45-4a0b-b2ae-d76361796f92" providerId="ADAL" clId="{9AC70D77-E977-4839-8D55-282AB2DD3917}" dt="2023-09-25T12:43:46.096" v="557" actId="478"/>
          <ac:picMkLst>
            <pc:docMk/>
            <pc:sldMk cId="2139774419" sldId="537"/>
            <ac:picMk id="59" creationId="{85C873E9-3995-498A-8C8C-7F65D14C1497}"/>
          </ac:picMkLst>
        </pc:picChg>
        <pc:picChg chg="del">
          <ac:chgData name="ADROGUER Iris" userId="c594191f-4f45-4a0b-b2ae-d76361796f92" providerId="ADAL" clId="{9AC70D77-E977-4839-8D55-282AB2DD3917}" dt="2023-09-25T12:43:28.398" v="549" actId="478"/>
          <ac:picMkLst>
            <pc:docMk/>
            <pc:sldMk cId="2139774419" sldId="537"/>
            <ac:picMk id="67" creationId="{C917B005-32EA-43E2-A8FE-733CC4E4CF75}"/>
          </ac:picMkLst>
        </pc:picChg>
        <pc:picChg chg="del">
          <ac:chgData name="ADROGUER Iris" userId="c594191f-4f45-4a0b-b2ae-d76361796f92" providerId="ADAL" clId="{9AC70D77-E977-4839-8D55-282AB2DD3917}" dt="2023-09-25T12:44:07.921" v="565" actId="478"/>
          <ac:picMkLst>
            <pc:docMk/>
            <pc:sldMk cId="2139774419" sldId="537"/>
            <ac:picMk id="68" creationId="{1AAA2B77-7FA8-4B07-B9F4-618313E7E2A1}"/>
          </ac:picMkLst>
        </pc:picChg>
        <pc:picChg chg="del mod">
          <ac:chgData name="ADROGUER Iris" userId="c594191f-4f45-4a0b-b2ae-d76361796f92" providerId="ADAL" clId="{9AC70D77-E977-4839-8D55-282AB2DD3917}" dt="2023-09-25T12:44:10.614" v="567" actId="478"/>
          <ac:picMkLst>
            <pc:docMk/>
            <pc:sldMk cId="2139774419" sldId="537"/>
            <ac:picMk id="69" creationId="{60E071AE-1D47-45BB-9E10-E35594C6A2A6}"/>
          </ac:picMkLst>
        </pc:picChg>
        <pc:picChg chg="del">
          <ac:chgData name="ADROGUER Iris" userId="c594191f-4f45-4a0b-b2ae-d76361796f92" providerId="ADAL" clId="{9AC70D77-E977-4839-8D55-282AB2DD3917}" dt="2023-09-25T12:43:41.172" v="555" actId="478"/>
          <ac:picMkLst>
            <pc:docMk/>
            <pc:sldMk cId="2139774419" sldId="537"/>
            <ac:picMk id="89" creationId="{7DBF47B7-1D62-4C41-9FD3-7487F41A31C0}"/>
          </ac:picMkLst>
        </pc:picChg>
        <pc:picChg chg="del">
          <ac:chgData name="ADROGUER Iris" userId="c594191f-4f45-4a0b-b2ae-d76361796f92" providerId="ADAL" clId="{9AC70D77-E977-4839-8D55-282AB2DD3917}" dt="2023-09-25T12:43:31.571" v="551" actId="478"/>
          <ac:picMkLst>
            <pc:docMk/>
            <pc:sldMk cId="2139774419" sldId="537"/>
            <ac:picMk id="4098" creationId="{62016A06-4202-4419-8F11-03609BF34F7B}"/>
          </ac:picMkLst>
        </pc:picChg>
      </pc:sldChg>
      <pc:sldChg chg="delSp mod">
        <pc:chgData name="ADROGUER Iris" userId="c594191f-4f45-4a0b-b2ae-d76361796f92" providerId="ADAL" clId="{9AC70D77-E977-4839-8D55-282AB2DD3917}" dt="2023-09-25T12:43:20.793" v="548" actId="478"/>
        <pc:sldMkLst>
          <pc:docMk/>
          <pc:sldMk cId="2162905262" sldId="539"/>
        </pc:sldMkLst>
        <pc:picChg chg="del">
          <ac:chgData name="ADROGUER Iris" userId="c594191f-4f45-4a0b-b2ae-d76361796f92" providerId="ADAL" clId="{9AC70D77-E977-4839-8D55-282AB2DD3917}" dt="2023-09-25T12:43:20.793" v="548" actId="478"/>
          <ac:picMkLst>
            <pc:docMk/>
            <pc:sldMk cId="2162905262" sldId="539"/>
            <ac:picMk id="23" creationId="{94CAE883-7EAD-4C0E-AA41-4C6469D40672}"/>
          </ac:picMkLst>
        </pc:picChg>
      </pc:sldChg>
      <pc:sldChg chg="addSp delSp modSp add del mod ord">
        <pc:chgData name="ADROGUER Iris" userId="c594191f-4f45-4a0b-b2ae-d76361796f92" providerId="ADAL" clId="{9AC70D77-E977-4839-8D55-282AB2DD3917}" dt="2023-09-25T12:48:49.384" v="619" actId="478"/>
        <pc:sldMkLst>
          <pc:docMk/>
          <pc:sldMk cId="4087277603" sldId="540"/>
        </pc:sldMkLst>
        <pc:picChg chg="add del mod ord">
          <ac:chgData name="ADROGUER Iris" userId="c594191f-4f45-4a0b-b2ae-d76361796f92" providerId="ADAL" clId="{9AC70D77-E977-4839-8D55-282AB2DD3917}" dt="2023-09-25T10:16:26.091" v="356" actId="478"/>
          <ac:picMkLst>
            <pc:docMk/>
            <pc:sldMk cId="4087277603" sldId="540"/>
            <ac:picMk id="3" creationId="{E12791E5-754C-914D-F889-EA5C285D21C9}"/>
          </ac:picMkLst>
        </pc:picChg>
        <pc:picChg chg="add del mod ord">
          <ac:chgData name="ADROGUER Iris" userId="c594191f-4f45-4a0b-b2ae-d76361796f92" providerId="ADAL" clId="{9AC70D77-E977-4839-8D55-282AB2DD3917}" dt="2023-09-25T10:16:28.953" v="361" actId="167"/>
          <ac:picMkLst>
            <pc:docMk/>
            <pc:sldMk cId="4087277603" sldId="540"/>
            <ac:picMk id="4" creationId="{288CC9EE-D910-4552-83A8-1CA264BF34A9}"/>
          </ac:picMkLst>
        </pc:picChg>
        <pc:picChg chg="del">
          <ac:chgData name="ADROGUER Iris" userId="c594191f-4f45-4a0b-b2ae-d76361796f92" providerId="ADAL" clId="{9AC70D77-E977-4839-8D55-282AB2DD3917}" dt="2023-09-25T12:48:12.433" v="618" actId="478"/>
          <ac:picMkLst>
            <pc:docMk/>
            <pc:sldMk cId="4087277603" sldId="540"/>
            <ac:picMk id="10" creationId="{00000000-0000-0000-0000-000000000000}"/>
          </ac:picMkLst>
        </pc:picChg>
        <pc:picChg chg="del">
          <ac:chgData name="ADROGUER Iris" userId="c594191f-4f45-4a0b-b2ae-d76361796f92" providerId="ADAL" clId="{9AC70D77-E977-4839-8D55-282AB2DD3917}" dt="2023-09-25T12:48:09.599" v="617" actId="478"/>
          <ac:picMkLst>
            <pc:docMk/>
            <pc:sldMk cId="4087277603" sldId="540"/>
            <ac:picMk id="11" creationId="{00000000-0000-0000-0000-000000000000}"/>
          </ac:picMkLst>
        </pc:picChg>
        <pc:picChg chg="del">
          <ac:chgData name="ADROGUER Iris" userId="c594191f-4f45-4a0b-b2ae-d76361796f92" providerId="ADAL" clId="{9AC70D77-E977-4839-8D55-282AB2DD3917}" dt="2023-09-25T12:48:49.384" v="619" actId="478"/>
          <ac:picMkLst>
            <pc:docMk/>
            <pc:sldMk cId="4087277603" sldId="540"/>
            <ac:picMk id="12" creationId="{00000000-0000-0000-0000-000000000000}"/>
          </ac:picMkLst>
        </pc:picChg>
        <pc:picChg chg="add del">
          <ac:chgData name="ADROGUER Iris" userId="c594191f-4f45-4a0b-b2ae-d76361796f92" providerId="ADAL" clId="{9AC70D77-E977-4839-8D55-282AB2DD3917}" dt="2023-09-25T10:16:21.593" v="349" actId="478"/>
          <ac:picMkLst>
            <pc:docMk/>
            <pc:sldMk cId="4087277603" sldId="540"/>
            <ac:picMk id="8194" creationId="{54424365-5125-4582-9DFF-131F675A56A4}"/>
          </ac:picMkLst>
        </pc:picChg>
      </pc:sldChg>
    </pc:docChg>
  </pc:docChgLst>
  <pc:docChgLst>
    <pc:chgData name="ADROGUER Iris" userId="c594191f-4f45-4a0b-b2ae-d76361796f92" providerId="ADAL" clId="{50C44728-6D3C-4F45-9426-BB0710F1C439}"/>
    <pc:docChg chg="undo redo custSel delSld modSld">
      <pc:chgData name="ADROGUER Iris" userId="c594191f-4f45-4a0b-b2ae-d76361796f92" providerId="ADAL" clId="{50C44728-6D3C-4F45-9426-BB0710F1C439}" dt="2023-09-22T08:31:29.629" v="4881" actId="478"/>
      <pc:docMkLst>
        <pc:docMk/>
      </pc:docMkLst>
      <pc:sldChg chg="addSp delSp modSp mod addCm delCm">
        <pc:chgData name="ADROGUER Iris" userId="c594191f-4f45-4a0b-b2ae-d76361796f92" providerId="ADAL" clId="{50C44728-6D3C-4F45-9426-BB0710F1C439}" dt="2023-09-22T08:29:48.492" v="4849" actId="478"/>
        <pc:sldMkLst>
          <pc:docMk/>
          <pc:sldMk cId="4076285411" sldId="468"/>
        </pc:sldMkLst>
        <pc:spChg chg="add del mod">
          <ac:chgData name="ADROGUER Iris" userId="c594191f-4f45-4a0b-b2ae-d76361796f92" providerId="ADAL" clId="{50C44728-6D3C-4F45-9426-BB0710F1C439}" dt="2023-09-21T09:53:25.858" v="2476" actId="478"/>
          <ac:spMkLst>
            <pc:docMk/>
            <pc:sldMk cId="4076285411" sldId="468"/>
            <ac:spMk id="2" creationId="{561BCB56-6B6B-087A-FE0C-425432ADB570}"/>
          </ac:spMkLst>
        </pc:spChg>
        <pc:spChg chg="add del mod">
          <ac:chgData name="ADROGUER Iris" userId="c594191f-4f45-4a0b-b2ae-d76361796f92" providerId="ADAL" clId="{50C44728-6D3C-4F45-9426-BB0710F1C439}" dt="2023-09-21T09:53:37.916" v="2479" actId="478"/>
          <ac:spMkLst>
            <pc:docMk/>
            <pc:sldMk cId="4076285411" sldId="468"/>
            <ac:spMk id="3" creationId="{419A6692-585A-A48F-FB94-67738CE9D77E}"/>
          </ac:spMkLst>
        </pc:spChg>
        <pc:spChg chg="del">
          <ac:chgData name="ADROGUER Iris" userId="c594191f-4f45-4a0b-b2ae-d76361796f92" providerId="ADAL" clId="{50C44728-6D3C-4F45-9426-BB0710F1C439}" dt="2023-09-22T08:29:45.110" v="4847" actId="478"/>
          <ac:spMkLst>
            <pc:docMk/>
            <pc:sldMk cId="4076285411" sldId="468"/>
            <ac:spMk id="4" creationId="{00000000-0000-0000-0000-000000000000}"/>
          </ac:spMkLst>
        </pc:spChg>
        <pc:spChg chg="del mod">
          <ac:chgData name="ADROGUER Iris" userId="c594191f-4f45-4a0b-b2ae-d76361796f92" providerId="ADAL" clId="{50C44728-6D3C-4F45-9426-BB0710F1C439}" dt="2023-09-22T08:29:48.492" v="4849" actId="478"/>
          <ac:spMkLst>
            <pc:docMk/>
            <pc:sldMk cId="4076285411" sldId="468"/>
            <ac:spMk id="5" creationId="{00000000-0000-0000-0000-000000000000}"/>
          </ac:spMkLst>
        </pc:spChg>
        <pc:spChg chg="del mod">
          <ac:chgData name="ADROGUER Iris" userId="c594191f-4f45-4a0b-b2ae-d76361796f92" providerId="ADAL" clId="{50C44728-6D3C-4F45-9426-BB0710F1C439}" dt="2023-09-21T12:41:56.675" v="2790" actId="478"/>
          <ac:spMkLst>
            <pc:docMk/>
            <pc:sldMk cId="4076285411" sldId="468"/>
            <ac:spMk id="6" creationId="{00000000-0000-0000-0000-000000000000}"/>
          </ac:spMkLst>
        </pc:spChg>
        <pc:spChg chg="mod">
          <ac:chgData name="ADROGUER Iris" userId="c594191f-4f45-4a0b-b2ae-d76361796f92" providerId="ADAL" clId="{50C44728-6D3C-4F45-9426-BB0710F1C439}" dt="2023-09-21T12:36:25.160" v="2693" actId="20577"/>
          <ac:spMkLst>
            <pc:docMk/>
            <pc:sldMk cId="4076285411" sldId="468"/>
            <ac:spMk id="35" creationId="{00000000-0000-0000-0000-000000000000}"/>
          </ac:spMkLst>
        </pc:spChg>
        <pc:spChg chg="mod">
          <ac:chgData name="ADROGUER Iris" userId="c594191f-4f45-4a0b-b2ae-d76361796f92" providerId="ADAL" clId="{50C44728-6D3C-4F45-9426-BB0710F1C439}" dt="2023-09-21T12:40:37.411" v="2754" actId="20577"/>
          <ac:spMkLst>
            <pc:docMk/>
            <pc:sldMk cId="4076285411" sldId="468"/>
            <ac:spMk id="43" creationId="{00000000-0000-0000-0000-000000000000}"/>
          </ac:spMkLst>
        </pc:spChg>
        <pc:spChg chg="mod">
          <ac:chgData name="ADROGUER Iris" userId="c594191f-4f45-4a0b-b2ae-d76361796f92" providerId="ADAL" clId="{50C44728-6D3C-4F45-9426-BB0710F1C439}" dt="2023-09-21T12:41:36.733" v="2788" actId="20577"/>
          <ac:spMkLst>
            <pc:docMk/>
            <pc:sldMk cId="4076285411" sldId="468"/>
            <ac:spMk id="44" creationId="{00000000-0000-0000-0000-000000000000}"/>
          </ac:spMkLst>
        </pc:spChg>
        <pc:spChg chg="mod">
          <ac:chgData name="ADROGUER Iris" userId="c594191f-4f45-4a0b-b2ae-d76361796f92" providerId="ADAL" clId="{50C44728-6D3C-4F45-9426-BB0710F1C439}" dt="2023-09-21T12:36:50.228" v="2707" actId="20577"/>
          <ac:spMkLst>
            <pc:docMk/>
            <pc:sldMk cId="4076285411" sldId="468"/>
            <ac:spMk id="45" creationId="{00000000-0000-0000-0000-000000000000}"/>
          </ac:spMkLst>
        </pc:spChg>
        <pc:spChg chg="mod">
          <ac:chgData name="ADROGUER Iris" userId="c594191f-4f45-4a0b-b2ae-d76361796f92" providerId="ADAL" clId="{50C44728-6D3C-4F45-9426-BB0710F1C439}" dt="2023-09-21T14:28:05.977" v="2977" actId="20577"/>
          <ac:spMkLst>
            <pc:docMk/>
            <pc:sldMk cId="4076285411" sldId="468"/>
            <ac:spMk id="53" creationId="{00000000-0000-0000-0000-000000000000}"/>
          </ac:spMkLst>
        </pc:spChg>
        <pc:spChg chg="mod">
          <ac:chgData name="ADROGUER Iris" userId="c594191f-4f45-4a0b-b2ae-d76361796f92" providerId="ADAL" clId="{50C44728-6D3C-4F45-9426-BB0710F1C439}" dt="2023-09-21T14:00:33.317" v="2893" actId="1036"/>
          <ac:spMkLst>
            <pc:docMk/>
            <pc:sldMk cId="4076285411" sldId="468"/>
            <ac:spMk id="54" creationId="{00000000-0000-0000-0000-000000000000}"/>
          </ac:spMkLst>
        </pc:spChg>
        <pc:spChg chg="mod">
          <ac:chgData name="ADROGUER Iris" userId="c594191f-4f45-4a0b-b2ae-d76361796f92" providerId="ADAL" clId="{50C44728-6D3C-4F45-9426-BB0710F1C439}" dt="2023-09-21T14:00:05.462" v="2887" actId="1076"/>
          <ac:spMkLst>
            <pc:docMk/>
            <pc:sldMk cId="4076285411" sldId="468"/>
            <ac:spMk id="55" creationId="{00000000-0000-0000-0000-000000000000}"/>
          </ac:spMkLst>
        </pc:spChg>
        <pc:spChg chg="mod">
          <ac:chgData name="ADROGUER Iris" userId="c594191f-4f45-4a0b-b2ae-d76361796f92" providerId="ADAL" clId="{50C44728-6D3C-4F45-9426-BB0710F1C439}" dt="2023-09-21T10:00:17.752" v="2592" actId="20577"/>
          <ac:spMkLst>
            <pc:docMk/>
            <pc:sldMk cId="4076285411" sldId="468"/>
            <ac:spMk id="59" creationId="{00000000-0000-0000-0000-000000000000}"/>
          </ac:spMkLst>
        </pc:spChg>
        <pc:spChg chg="mod">
          <ac:chgData name="ADROGUER Iris" userId="c594191f-4f45-4a0b-b2ae-d76361796f92" providerId="ADAL" clId="{50C44728-6D3C-4F45-9426-BB0710F1C439}" dt="2023-09-21T10:00:47.384" v="2602" actId="20577"/>
          <ac:spMkLst>
            <pc:docMk/>
            <pc:sldMk cId="4076285411" sldId="468"/>
            <ac:spMk id="60" creationId="{00000000-0000-0000-0000-000000000000}"/>
          </ac:spMkLst>
        </pc:spChg>
        <pc:spChg chg="mod">
          <ac:chgData name="ADROGUER Iris" userId="c594191f-4f45-4a0b-b2ae-d76361796f92" providerId="ADAL" clId="{50C44728-6D3C-4F45-9426-BB0710F1C439}" dt="2023-09-21T10:01:26.621" v="2610" actId="20577"/>
          <ac:spMkLst>
            <pc:docMk/>
            <pc:sldMk cId="4076285411" sldId="468"/>
            <ac:spMk id="61" creationId="{00000000-0000-0000-0000-000000000000}"/>
          </ac:spMkLst>
        </pc:spChg>
        <pc:spChg chg="del mod">
          <ac:chgData name="ADROGUER Iris" userId="c594191f-4f45-4a0b-b2ae-d76361796f92" providerId="ADAL" clId="{50C44728-6D3C-4F45-9426-BB0710F1C439}" dt="2023-09-21T12:34:53.468" v="2683" actId="478"/>
          <ac:spMkLst>
            <pc:docMk/>
            <pc:sldMk cId="4076285411" sldId="468"/>
            <ac:spMk id="64" creationId="{18A7B944-3C98-4D9C-BC27-5E18B6B2BD2B}"/>
          </ac:spMkLst>
        </pc:spChg>
        <pc:spChg chg="mod">
          <ac:chgData name="ADROGUER Iris" userId="c594191f-4f45-4a0b-b2ae-d76361796f92" providerId="ADAL" clId="{50C44728-6D3C-4F45-9426-BB0710F1C439}" dt="2023-09-21T12:36:10.878" v="2691" actId="20577"/>
          <ac:spMkLst>
            <pc:docMk/>
            <pc:sldMk cId="4076285411" sldId="468"/>
            <ac:spMk id="65" creationId="{00000000-0000-0000-0000-000000000000}"/>
          </ac:spMkLst>
        </pc:spChg>
        <pc:spChg chg="mod">
          <ac:chgData name="ADROGUER Iris" userId="c594191f-4f45-4a0b-b2ae-d76361796f92" providerId="ADAL" clId="{50C44728-6D3C-4F45-9426-BB0710F1C439}" dt="2023-09-21T10:06:44.408" v="2658" actId="20577"/>
          <ac:spMkLst>
            <pc:docMk/>
            <pc:sldMk cId="4076285411" sldId="468"/>
            <ac:spMk id="66" creationId="{00000000-0000-0000-0000-000000000000}"/>
          </ac:spMkLst>
        </pc:spChg>
        <pc:grpChg chg="ord">
          <ac:chgData name="ADROGUER Iris" userId="c594191f-4f45-4a0b-b2ae-d76361796f92" providerId="ADAL" clId="{50C44728-6D3C-4F45-9426-BB0710F1C439}" dt="2023-09-21T12:39:13.123" v="2743" actId="167"/>
          <ac:grpSpMkLst>
            <pc:docMk/>
            <pc:sldMk cId="4076285411" sldId="468"/>
            <ac:grpSpMk id="41" creationId="{00000000-0000-0000-0000-000000000000}"/>
          </ac:grpSpMkLst>
        </pc:grpChg>
        <pc:grpChg chg="del">
          <ac:chgData name="ADROGUER Iris" userId="c594191f-4f45-4a0b-b2ae-d76361796f92" providerId="ADAL" clId="{50C44728-6D3C-4F45-9426-BB0710F1C439}" dt="2023-09-21T12:38:59.502" v="2740" actId="478"/>
          <ac:grpSpMkLst>
            <pc:docMk/>
            <pc:sldMk cId="4076285411" sldId="468"/>
            <ac:grpSpMk id="46" creationId="{6B3C85CB-C090-423E-AF7C-B6E720DDB87B}"/>
          </ac:grpSpMkLst>
        </pc:grpChg>
        <pc:grpChg chg="ord">
          <ac:chgData name="ADROGUER Iris" userId="c594191f-4f45-4a0b-b2ae-d76361796f92" providerId="ADAL" clId="{50C44728-6D3C-4F45-9426-BB0710F1C439}" dt="2023-09-21T09:57:17.265" v="2559" actId="167"/>
          <ac:grpSpMkLst>
            <pc:docMk/>
            <pc:sldMk cId="4076285411" sldId="468"/>
            <ac:grpSpMk id="57" creationId="{00000000-0000-0000-0000-000000000000}"/>
          </ac:grpSpMkLst>
        </pc:grpChg>
        <pc:grpChg chg="ord">
          <ac:chgData name="ADROGUER Iris" userId="c594191f-4f45-4a0b-b2ae-d76361796f92" providerId="ADAL" clId="{50C44728-6D3C-4F45-9426-BB0710F1C439}" dt="2023-09-21T10:04:56.747" v="2648" actId="167"/>
          <ac:grpSpMkLst>
            <pc:docMk/>
            <pc:sldMk cId="4076285411" sldId="468"/>
            <ac:grpSpMk id="62" creationId="{00000000-0000-0000-0000-000000000000}"/>
          </ac:grpSpMkLst>
        </pc:grpChg>
        <pc:grpChg chg="del mod">
          <ac:chgData name="ADROGUER Iris" userId="c594191f-4f45-4a0b-b2ae-d76361796f92" providerId="ADAL" clId="{50C44728-6D3C-4F45-9426-BB0710F1C439}" dt="2023-09-21T10:04:47.557" v="2645" actId="478"/>
          <ac:grpSpMkLst>
            <pc:docMk/>
            <pc:sldMk cId="4076285411" sldId="468"/>
            <ac:grpSpMk id="74" creationId="{F4620AFC-839F-4C4A-9B45-FC4E76F67F8B}"/>
          </ac:grpSpMkLst>
        </pc:grpChg>
        <pc:grpChg chg="del mod">
          <ac:chgData name="ADROGUER Iris" userId="c594191f-4f45-4a0b-b2ae-d76361796f92" providerId="ADAL" clId="{50C44728-6D3C-4F45-9426-BB0710F1C439}" dt="2023-09-21T10:04:44.684" v="2644" actId="478"/>
          <ac:grpSpMkLst>
            <pc:docMk/>
            <pc:sldMk cId="4076285411" sldId="468"/>
            <ac:grpSpMk id="76" creationId="{BECC72B2-508C-4FD9-BB00-0A7DBAE81438}"/>
          </ac:grpSpMkLst>
        </pc:grpChg>
        <pc:picChg chg="add mod ord">
          <ac:chgData name="ADROGUER Iris" userId="c594191f-4f45-4a0b-b2ae-d76361796f92" providerId="ADAL" clId="{50C44728-6D3C-4F45-9426-BB0710F1C439}" dt="2023-09-21T09:56:50.301" v="2553" actId="167"/>
          <ac:picMkLst>
            <pc:docMk/>
            <pc:sldMk cId="4076285411" sldId="468"/>
            <ac:picMk id="7" creationId="{8AA978C9-6DAE-BF5A-61BF-8E8974012D93}"/>
          </ac:picMkLst>
        </pc:picChg>
        <pc:picChg chg="add del">
          <ac:chgData name="ADROGUER Iris" userId="c594191f-4f45-4a0b-b2ae-d76361796f92" providerId="ADAL" clId="{50C44728-6D3C-4F45-9426-BB0710F1C439}" dt="2023-09-21T09:10:53.358" v="2444" actId="478"/>
          <ac:picMkLst>
            <pc:docMk/>
            <pc:sldMk cId="4076285411" sldId="468"/>
            <ac:picMk id="9" creationId="{24726420-8747-E50E-4640-88314296221F}"/>
          </ac:picMkLst>
        </pc:picChg>
        <pc:picChg chg="add mod ord">
          <ac:chgData name="ADROGUER Iris" userId="c594191f-4f45-4a0b-b2ae-d76361796f92" providerId="ADAL" clId="{50C44728-6D3C-4F45-9426-BB0710F1C439}" dt="2023-09-21T09:56:39.820" v="2551" actId="167"/>
          <ac:picMkLst>
            <pc:docMk/>
            <pc:sldMk cId="4076285411" sldId="468"/>
            <ac:picMk id="10" creationId="{61B5F506-8A0E-8A4B-71D4-F57B48491B7B}"/>
          </ac:picMkLst>
        </pc:picChg>
        <pc:picChg chg="add mod ord">
          <ac:chgData name="ADROGUER Iris" userId="c594191f-4f45-4a0b-b2ae-d76361796f92" providerId="ADAL" clId="{50C44728-6D3C-4F45-9426-BB0710F1C439}" dt="2023-09-21T09:57:00.511" v="2557" actId="1036"/>
          <ac:picMkLst>
            <pc:docMk/>
            <pc:sldMk cId="4076285411" sldId="468"/>
            <ac:picMk id="11" creationId="{6D7F7DFC-F11C-EC5C-CBE5-D157B95B4FD5}"/>
          </ac:picMkLst>
        </pc:picChg>
        <pc:picChg chg="del">
          <ac:chgData name="ADROGUER Iris" userId="c594191f-4f45-4a0b-b2ae-d76361796f92" providerId="ADAL" clId="{50C44728-6D3C-4F45-9426-BB0710F1C439}" dt="2023-09-21T12:45:58.775" v="2855" actId="478"/>
          <ac:picMkLst>
            <pc:docMk/>
            <pc:sldMk cId="4076285411" sldId="468"/>
            <ac:picMk id="12" creationId="{C189E35B-932F-4AA9-8475-BC9A7DB836DD}"/>
          </ac:picMkLst>
        </pc:picChg>
        <pc:picChg chg="add mod ord">
          <ac:chgData name="ADROGUER Iris" userId="c594191f-4f45-4a0b-b2ae-d76361796f92" providerId="ADAL" clId="{50C44728-6D3C-4F45-9426-BB0710F1C439}" dt="2023-09-21T09:56:26.995" v="2549" actId="167"/>
          <ac:picMkLst>
            <pc:docMk/>
            <pc:sldMk cId="4076285411" sldId="468"/>
            <ac:picMk id="13" creationId="{4907703E-4CA3-9324-6691-DD0628DC9FE3}"/>
          </ac:picMkLst>
        </pc:picChg>
        <pc:picChg chg="add mod ord">
          <ac:chgData name="ADROGUER Iris" userId="c594191f-4f45-4a0b-b2ae-d76361796f92" providerId="ADAL" clId="{50C44728-6D3C-4F45-9426-BB0710F1C439}" dt="2023-09-21T10:04:37.858" v="2642" actId="167"/>
          <ac:picMkLst>
            <pc:docMk/>
            <pc:sldMk cId="4076285411" sldId="468"/>
            <ac:picMk id="14" creationId="{2120ACD5-0D2A-3882-65C3-FA38083856E0}"/>
          </ac:picMkLst>
        </pc:picChg>
        <pc:picChg chg="add mod ord">
          <ac:chgData name="ADROGUER Iris" userId="c594191f-4f45-4a0b-b2ae-d76361796f92" providerId="ADAL" clId="{50C44728-6D3C-4F45-9426-BB0710F1C439}" dt="2023-09-21T10:04:33.995" v="2641" actId="167"/>
          <ac:picMkLst>
            <pc:docMk/>
            <pc:sldMk cId="4076285411" sldId="468"/>
            <ac:picMk id="15" creationId="{D7745A3F-9353-BF1E-B1E7-A72D579B92A9}"/>
          </ac:picMkLst>
        </pc:picChg>
        <pc:picChg chg="add mod ord">
          <ac:chgData name="ADROGUER Iris" userId="c594191f-4f45-4a0b-b2ae-d76361796f92" providerId="ADAL" clId="{50C44728-6D3C-4F45-9426-BB0710F1C439}" dt="2023-09-21T10:04:27.203" v="2640" actId="167"/>
          <ac:picMkLst>
            <pc:docMk/>
            <pc:sldMk cId="4076285411" sldId="468"/>
            <ac:picMk id="16" creationId="{86FB7958-8DF7-CC96-37B4-9CA0B29A0F48}"/>
          </ac:picMkLst>
        </pc:picChg>
        <pc:picChg chg="add mod ord">
          <ac:chgData name="ADROGUER Iris" userId="c594191f-4f45-4a0b-b2ae-d76361796f92" providerId="ADAL" clId="{50C44728-6D3C-4F45-9426-BB0710F1C439}" dt="2023-09-21T12:38:52.213" v="2738" actId="167"/>
          <ac:picMkLst>
            <pc:docMk/>
            <pc:sldMk cId="4076285411" sldId="468"/>
            <ac:picMk id="17" creationId="{4525F087-A7C1-3BFA-4D12-282311C20E07}"/>
          </ac:picMkLst>
        </pc:picChg>
        <pc:picChg chg="add mod ord">
          <ac:chgData name="ADROGUER Iris" userId="c594191f-4f45-4a0b-b2ae-d76361796f92" providerId="ADAL" clId="{50C44728-6D3C-4F45-9426-BB0710F1C439}" dt="2023-09-21T12:38:48.857" v="2737" actId="167"/>
          <ac:picMkLst>
            <pc:docMk/>
            <pc:sldMk cId="4076285411" sldId="468"/>
            <ac:picMk id="18" creationId="{7459A166-27C2-084C-0E70-0C037120711F}"/>
          </ac:picMkLst>
        </pc:picChg>
        <pc:picChg chg="add mod ord">
          <ac:chgData name="ADROGUER Iris" userId="c594191f-4f45-4a0b-b2ae-d76361796f92" providerId="ADAL" clId="{50C44728-6D3C-4F45-9426-BB0710F1C439}" dt="2023-09-21T12:38:42.238" v="2736" actId="167"/>
          <ac:picMkLst>
            <pc:docMk/>
            <pc:sldMk cId="4076285411" sldId="468"/>
            <ac:picMk id="19" creationId="{58B5D3E9-E0F9-BECA-70FF-AA59C9BCCB43}"/>
          </ac:picMkLst>
        </pc:picChg>
        <pc:picChg chg="add mod">
          <ac:chgData name="ADROGUER Iris" userId="c594191f-4f45-4a0b-b2ae-d76361796f92" providerId="ADAL" clId="{50C44728-6D3C-4F45-9426-BB0710F1C439}" dt="2023-09-21T12:46:22.484" v="2860" actId="1076"/>
          <ac:picMkLst>
            <pc:docMk/>
            <pc:sldMk cId="4076285411" sldId="468"/>
            <ac:picMk id="20" creationId="{712020F2-5CB8-D6C8-A7D3-50F897CBBD75}"/>
          </ac:picMkLst>
        </pc:picChg>
        <pc:picChg chg="add mod">
          <ac:chgData name="ADROGUER Iris" userId="c594191f-4f45-4a0b-b2ae-d76361796f92" providerId="ADAL" clId="{50C44728-6D3C-4F45-9426-BB0710F1C439}" dt="2023-09-21T12:47:52.499" v="2882" actId="1035"/>
          <ac:picMkLst>
            <pc:docMk/>
            <pc:sldMk cId="4076285411" sldId="468"/>
            <ac:picMk id="21" creationId="{58F25FA7-999D-7292-30B3-5901F1E61DE9}"/>
          </ac:picMkLst>
        </pc:picChg>
        <pc:picChg chg="del topLvl">
          <ac:chgData name="ADROGUER Iris" userId="c594191f-4f45-4a0b-b2ae-d76361796f92" providerId="ADAL" clId="{50C44728-6D3C-4F45-9426-BB0710F1C439}" dt="2023-09-21T12:39:02.556" v="2741" actId="478"/>
          <ac:picMkLst>
            <pc:docMk/>
            <pc:sldMk cId="4076285411" sldId="468"/>
            <ac:picMk id="47" creationId="{83471A60-F774-4CD8-877B-14283BD04F1D}"/>
          </ac:picMkLst>
        </pc:picChg>
        <pc:picChg chg="del">
          <ac:chgData name="ADROGUER Iris" userId="c594191f-4f45-4a0b-b2ae-d76361796f92" providerId="ADAL" clId="{50C44728-6D3C-4F45-9426-BB0710F1C439}" dt="2023-09-21T12:38:55.606" v="2739" actId="478"/>
          <ac:picMkLst>
            <pc:docMk/>
            <pc:sldMk cId="4076285411" sldId="468"/>
            <ac:picMk id="48" creationId="{75B9CF03-34E0-409E-B332-7D70D5DA8D56}"/>
          </ac:picMkLst>
        </pc:picChg>
        <pc:picChg chg="del topLvl">
          <ac:chgData name="ADROGUER Iris" userId="c594191f-4f45-4a0b-b2ae-d76361796f92" providerId="ADAL" clId="{50C44728-6D3C-4F45-9426-BB0710F1C439}" dt="2023-09-21T12:38:59.502" v="2740" actId="478"/>
          <ac:picMkLst>
            <pc:docMk/>
            <pc:sldMk cId="4076285411" sldId="468"/>
            <ac:picMk id="49" creationId="{88A45247-8BAB-4D0D-B6C4-3377D068F065}"/>
          </ac:picMkLst>
        </pc:picChg>
        <pc:picChg chg="del">
          <ac:chgData name="ADROGUER Iris" userId="c594191f-4f45-4a0b-b2ae-d76361796f92" providerId="ADAL" clId="{50C44728-6D3C-4F45-9426-BB0710F1C439}" dt="2023-09-21T09:56:52.006" v="2554" actId="478"/>
          <ac:picMkLst>
            <pc:docMk/>
            <pc:sldMk cId="4076285411" sldId="468"/>
            <ac:picMk id="67" creationId="{C4354788-0808-414E-B981-30210DA0FCDB}"/>
          </ac:picMkLst>
        </pc:picChg>
        <pc:picChg chg="del">
          <ac:chgData name="ADROGUER Iris" userId="c594191f-4f45-4a0b-b2ae-d76361796f92" providerId="ADAL" clId="{50C44728-6D3C-4F45-9426-BB0710F1C439}" dt="2023-09-21T09:56:15.616" v="2547" actId="478"/>
          <ac:picMkLst>
            <pc:docMk/>
            <pc:sldMk cId="4076285411" sldId="468"/>
            <ac:picMk id="68" creationId="{80960EDB-EA4D-49D3-A1AA-6D72E104747E}"/>
          </ac:picMkLst>
        </pc:picChg>
        <pc:picChg chg="del">
          <ac:chgData name="ADROGUER Iris" userId="c594191f-4f45-4a0b-b2ae-d76361796f92" providerId="ADAL" clId="{50C44728-6D3C-4F45-9426-BB0710F1C439}" dt="2023-09-21T09:56:35.293" v="2550" actId="478"/>
          <ac:picMkLst>
            <pc:docMk/>
            <pc:sldMk cId="4076285411" sldId="468"/>
            <ac:picMk id="69" creationId="{CEDC0B22-BEAF-42A8-8DF1-122611EA0318}"/>
          </ac:picMkLst>
        </pc:picChg>
        <pc:picChg chg="del">
          <ac:chgData name="ADROGUER Iris" userId="c594191f-4f45-4a0b-b2ae-d76361796f92" providerId="ADAL" clId="{50C44728-6D3C-4F45-9426-BB0710F1C439}" dt="2023-09-21T09:56:46.506" v="2552" actId="478"/>
          <ac:picMkLst>
            <pc:docMk/>
            <pc:sldMk cId="4076285411" sldId="468"/>
            <ac:picMk id="70" creationId="{4E39B006-4E25-4592-A73D-52FC78E0E304}"/>
          </ac:picMkLst>
        </pc:picChg>
        <pc:picChg chg="ord">
          <ac:chgData name="ADROGUER Iris" userId="c594191f-4f45-4a0b-b2ae-d76361796f92" providerId="ADAL" clId="{50C44728-6D3C-4F45-9426-BB0710F1C439}" dt="2023-09-21T09:57:09.976" v="2558" actId="167"/>
          <ac:picMkLst>
            <pc:docMk/>
            <pc:sldMk cId="4076285411" sldId="468"/>
            <ac:picMk id="71" creationId="{02083810-0C77-4959-A064-98755EF222A7}"/>
          </ac:picMkLst>
        </pc:picChg>
        <pc:picChg chg="del mod">
          <ac:chgData name="ADROGUER Iris" userId="c594191f-4f45-4a0b-b2ae-d76361796f92" providerId="ADAL" clId="{50C44728-6D3C-4F45-9426-BB0710F1C439}" dt="2023-09-21T10:04:49.255" v="2646" actId="478"/>
          <ac:picMkLst>
            <pc:docMk/>
            <pc:sldMk cId="4076285411" sldId="468"/>
            <ac:picMk id="75" creationId="{EA0B06C0-0530-41E5-B5C0-F075DF4BE05D}"/>
          </ac:picMkLst>
        </pc:picChg>
        <pc:picChg chg="del mod">
          <ac:chgData name="ADROGUER Iris" userId="c594191f-4f45-4a0b-b2ae-d76361796f92" providerId="ADAL" clId="{50C44728-6D3C-4F45-9426-BB0710F1C439}" dt="2023-09-21T10:04:47.557" v="2645" actId="478"/>
          <ac:picMkLst>
            <pc:docMk/>
            <pc:sldMk cId="4076285411" sldId="468"/>
            <ac:picMk id="77" creationId="{14A0226C-F91A-457E-B18D-46B3F348F2B9}"/>
          </ac:picMkLst>
        </pc:picChg>
        <pc:picChg chg="del mod">
          <ac:chgData name="ADROGUER Iris" userId="c594191f-4f45-4a0b-b2ae-d76361796f92" providerId="ADAL" clId="{50C44728-6D3C-4F45-9426-BB0710F1C439}" dt="2023-09-21T10:04:44.684" v="2644" actId="478"/>
          <ac:picMkLst>
            <pc:docMk/>
            <pc:sldMk cId="4076285411" sldId="468"/>
            <ac:picMk id="78" creationId="{F654D7A9-8927-4DCF-9696-63C7A476B3CB}"/>
          </ac:picMkLst>
        </pc:picChg>
        <pc:picChg chg="ord">
          <ac:chgData name="ADROGUER Iris" userId="c594191f-4f45-4a0b-b2ae-d76361796f92" providerId="ADAL" clId="{50C44728-6D3C-4F45-9426-BB0710F1C439}" dt="2023-09-21T10:04:52.732" v="2647" actId="167"/>
          <ac:picMkLst>
            <pc:docMk/>
            <pc:sldMk cId="4076285411" sldId="468"/>
            <ac:picMk id="80" creationId="{329D2C83-2F78-49DC-8271-60EB9D18E42E}"/>
          </ac:picMkLst>
        </pc:picChg>
        <pc:picChg chg="ord">
          <ac:chgData name="ADROGUER Iris" userId="c594191f-4f45-4a0b-b2ae-d76361796f92" providerId="ADAL" clId="{50C44728-6D3C-4F45-9426-BB0710F1C439}" dt="2023-09-21T12:39:06.371" v="2742" actId="167"/>
          <ac:picMkLst>
            <pc:docMk/>
            <pc:sldMk cId="4076285411" sldId="468"/>
            <ac:picMk id="86" creationId="{81A34E6B-D074-41FF-8772-D330758B15C7}"/>
          </ac:picMkLst>
        </pc:picChg>
      </pc:sldChg>
      <pc:sldChg chg="delSp modSp mod">
        <pc:chgData name="ADROGUER Iris" userId="c594191f-4f45-4a0b-b2ae-d76361796f92" providerId="ADAL" clId="{50C44728-6D3C-4F45-9426-BB0710F1C439}" dt="2023-09-22T08:23:41.402" v="4804" actId="478"/>
        <pc:sldMkLst>
          <pc:docMk/>
          <pc:sldMk cId="1196592615" sldId="475"/>
        </pc:sldMkLst>
        <pc:spChg chg="del mod">
          <ac:chgData name="ADROGUER Iris" userId="c594191f-4f45-4a0b-b2ae-d76361796f92" providerId="ADAL" clId="{50C44728-6D3C-4F45-9426-BB0710F1C439}" dt="2023-09-22T08:23:41.402" v="4804" actId="478"/>
          <ac:spMkLst>
            <pc:docMk/>
            <pc:sldMk cId="1196592615" sldId="475"/>
            <ac:spMk id="16" creationId="{00000000-0000-0000-0000-000000000000}"/>
          </ac:spMkLst>
        </pc:spChg>
        <pc:picChg chg="mod">
          <ac:chgData name="ADROGUER Iris" userId="c594191f-4f45-4a0b-b2ae-d76361796f92" providerId="ADAL" clId="{50C44728-6D3C-4F45-9426-BB0710F1C439}" dt="2023-09-21T15:57:52.979" v="3726" actId="1038"/>
          <ac:picMkLst>
            <pc:docMk/>
            <pc:sldMk cId="1196592615" sldId="475"/>
            <ac:picMk id="8194" creationId="{54424365-5125-4582-9DFF-131F675A56A4}"/>
          </ac:picMkLst>
        </pc:picChg>
      </pc:sldChg>
      <pc:sldChg chg="addSp delSp modSp mod addCm delCm">
        <pc:chgData name="ADROGUER Iris" userId="c594191f-4f45-4a0b-b2ae-d76361796f92" providerId="ADAL" clId="{50C44728-6D3C-4F45-9426-BB0710F1C439}" dt="2023-09-22T08:31:06.895" v="4873"/>
        <pc:sldMkLst>
          <pc:docMk/>
          <pc:sldMk cId="3294991885" sldId="476"/>
        </pc:sldMkLst>
        <pc:spChg chg="mod">
          <ac:chgData name="ADROGUER Iris" userId="c594191f-4f45-4a0b-b2ae-d76361796f92" providerId="ADAL" clId="{50C44728-6D3C-4F45-9426-BB0710F1C439}" dt="2023-09-21T16:19:06.494" v="3899" actId="14100"/>
          <ac:spMkLst>
            <pc:docMk/>
            <pc:sldMk cId="3294991885" sldId="476"/>
            <ac:spMk id="33" creationId="{00000000-0000-0000-0000-000000000000}"/>
          </ac:spMkLst>
        </pc:spChg>
        <pc:spChg chg="mod">
          <ac:chgData name="ADROGUER Iris" userId="c594191f-4f45-4a0b-b2ae-d76361796f92" providerId="ADAL" clId="{50C44728-6D3C-4F45-9426-BB0710F1C439}" dt="2023-09-21T16:19:11.145" v="3900" actId="1076"/>
          <ac:spMkLst>
            <pc:docMk/>
            <pc:sldMk cId="3294991885" sldId="476"/>
            <ac:spMk id="34" creationId="{00000000-0000-0000-0000-000000000000}"/>
          </ac:spMkLst>
        </pc:spChg>
        <pc:spChg chg="mod">
          <ac:chgData name="ADROGUER Iris" userId="c594191f-4f45-4a0b-b2ae-d76361796f92" providerId="ADAL" clId="{50C44728-6D3C-4F45-9426-BB0710F1C439}" dt="2023-09-21T16:21:24.955" v="3916" actId="20577"/>
          <ac:spMkLst>
            <pc:docMk/>
            <pc:sldMk cId="3294991885" sldId="476"/>
            <ac:spMk id="35" creationId="{00000000-0000-0000-0000-000000000000}"/>
          </ac:spMkLst>
        </pc:spChg>
        <pc:spChg chg="mod">
          <ac:chgData name="ADROGUER Iris" userId="c594191f-4f45-4a0b-b2ae-d76361796f92" providerId="ADAL" clId="{50C44728-6D3C-4F45-9426-BB0710F1C439}" dt="2023-09-21T16:19:21.097" v="3902" actId="1076"/>
          <ac:spMkLst>
            <pc:docMk/>
            <pc:sldMk cId="3294991885" sldId="476"/>
            <ac:spMk id="36" creationId="{00000000-0000-0000-0000-000000000000}"/>
          </ac:spMkLst>
        </pc:spChg>
        <pc:spChg chg="del">
          <ac:chgData name="ADROGUER Iris" userId="c594191f-4f45-4a0b-b2ae-d76361796f92" providerId="ADAL" clId="{50C44728-6D3C-4F45-9426-BB0710F1C439}" dt="2023-09-22T08:31:04.019" v="4872" actId="478"/>
          <ac:spMkLst>
            <pc:docMk/>
            <pc:sldMk cId="3294991885" sldId="476"/>
            <ac:spMk id="39" creationId="{00000000-0000-0000-0000-000000000000}"/>
          </ac:spMkLst>
        </pc:spChg>
        <pc:spChg chg="mod">
          <ac:chgData name="ADROGUER Iris" userId="c594191f-4f45-4a0b-b2ae-d76361796f92" providerId="ADAL" clId="{50C44728-6D3C-4F45-9426-BB0710F1C439}" dt="2023-09-21T16:27:30.815" v="4017" actId="20577"/>
          <ac:spMkLst>
            <pc:docMk/>
            <pc:sldMk cId="3294991885" sldId="476"/>
            <ac:spMk id="42" creationId="{00000000-0000-0000-0000-000000000000}"/>
          </ac:spMkLst>
        </pc:spChg>
        <pc:spChg chg="mod">
          <ac:chgData name="ADROGUER Iris" userId="c594191f-4f45-4a0b-b2ae-d76361796f92" providerId="ADAL" clId="{50C44728-6D3C-4F45-9426-BB0710F1C439}" dt="2023-09-21T16:30:05.540" v="4072" actId="20577"/>
          <ac:spMkLst>
            <pc:docMk/>
            <pc:sldMk cId="3294991885" sldId="476"/>
            <ac:spMk id="53" creationId="{00000000-0000-0000-0000-000000000000}"/>
          </ac:spMkLst>
        </pc:spChg>
        <pc:spChg chg="mod">
          <ac:chgData name="ADROGUER Iris" userId="c594191f-4f45-4a0b-b2ae-d76361796f92" providerId="ADAL" clId="{50C44728-6D3C-4F45-9426-BB0710F1C439}" dt="2023-09-21T16:33:50.321" v="4216" actId="20577"/>
          <ac:spMkLst>
            <pc:docMk/>
            <pc:sldMk cId="3294991885" sldId="476"/>
            <ac:spMk id="54" creationId="{00000000-0000-0000-0000-000000000000}"/>
          </ac:spMkLst>
        </pc:spChg>
        <pc:spChg chg="mod">
          <ac:chgData name="ADROGUER Iris" userId="c594191f-4f45-4a0b-b2ae-d76361796f92" providerId="ADAL" clId="{50C44728-6D3C-4F45-9426-BB0710F1C439}" dt="2023-09-21T16:31:22.396" v="4208" actId="20577"/>
          <ac:spMkLst>
            <pc:docMk/>
            <pc:sldMk cId="3294991885" sldId="476"/>
            <ac:spMk id="55" creationId="{00000000-0000-0000-0000-000000000000}"/>
          </ac:spMkLst>
        </pc:spChg>
        <pc:spChg chg="mod">
          <ac:chgData name="ADROGUER Iris" userId="c594191f-4f45-4a0b-b2ae-d76361796f92" providerId="ADAL" clId="{50C44728-6D3C-4F45-9426-BB0710F1C439}" dt="2023-09-21T16:21:46.684" v="3919" actId="20577"/>
          <ac:spMkLst>
            <pc:docMk/>
            <pc:sldMk cId="3294991885" sldId="476"/>
            <ac:spMk id="58" creationId="{00000000-0000-0000-0000-000000000000}"/>
          </ac:spMkLst>
        </pc:spChg>
        <pc:spChg chg="mod">
          <ac:chgData name="ADROGUER Iris" userId="c594191f-4f45-4a0b-b2ae-d76361796f92" providerId="ADAL" clId="{50C44728-6D3C-4F45-9426-BB0710F1C439}" dt="2023-09-21T16:26:12.346" v="3957" actId="20577"/>
          <ac:spMkLst>
            <pc:docMk/>
            <pc:sldMk cId="3294991885" sldId="476"/>
            <ac:spMk id="59" creationId="{00000000-0000-0000-0000-000000000000}"/>
          </ac:spMkLst>
        </pc:spChg>
        <pc:grpChg chg="del">
          <ac:chgData name="ADROGUER Iris" userId="c594191f-4f45-4a0b-b2ae-d76361796f92" providerId="ADAL" clId="{50C44728-6D3C-4F45-9426-BB0710F1C439}" dt="2023-09-21T16:15:48.127" v="3771" actId="478"/>
          <ac:grpSpMkLst>
            <pc:docMk/>
            <pc:sldMk cId="3294991885" sldId="476"/>
            <ac:grpSpMk id="45" creationId="{84B91353-1F1F-443D-83F1-165E2EDF4F78}"/>
          </ac:grpSpMkLst>
        </pc:grpChg>
        <pc:grpChg chg="del">
          <ac:chgData name="ADROGUER Iris" userId="c594191f-4f45-4a0b-b2ae-d76361796f92" providerId="ADAL" clId="{50C44728-6D3C-4F45-9426-BB0710F1C439}" dt="2023-09-21T16:21:54.201" v="3921" actId="478"/>
          <ac:grpSpMkLst>
            <pc:docMk/>
            <pc:sldMk cId="3294991885" sldId="476"/>
            <ac:grpSpMk id="60" creationId="{27AB588F-1C73-4B27-836C-EFC0D4AC3195}"/>
          </ac:grpSpMkLst>
        </pc:grpChg>
        <pc:grpChg chg="del">
          <ac:chgData name="ADROGUER Iris" userId="c594191f-4f45-4a0b-b2ae-d76361796f92" providerId="ADAL" clId="{50C44728-6D3C-4F45-9426-BB0710F1C439}" dt="2023-09-21T16:27:56.680" v="4018" actId="478"/>
          <ac:grpSpMkLst>
            <pc:docMk/>
            <pc:sldMk cId="3294991885" sldId="476"/>
            <ac:grpSpMk id="73" creationId="{3CA9D635-9D0C-44E6-83F7-11C7E7E0AA7D}"/>
          </ac:grpSpMkLst>
        </pc:grpChg>
        <pc:picChg chg="add mod">
          <ac:chgData name="ADROGUER Iris" userId="c594191f-4f45-4a0b-b2ae-d76361796f92" providerId="ADAL" clId="{50C44728-6D3C-4F45-9426-BB0710F1C439}" dt="2023-09-21T15:59:18.895" v="3728" actId="1076"/>
          <ac:picMkLst>
            <pc:docMk/>
            <pc:sldMk cId="3294991885" sldId="476"/>
            <ac:picMk id="2" creationId="{E85A0768-C6BA-8956-836C-1CE85792AAC3}"/>
          </ac:picMkLst>
        </pc:picChg>
        <pc:picChg chg="add mod">
          <ac:chgData name="ADROGUER Iris" userId="c594191f-4f45-4a0b-b2ae-d76361796f92" providerId="ADAL" clId="{50C44728-6D3C-4F45-9426-BB0710F1C439}" dt="2023-09-22T07:51:53.722" v="4380" actId="1076"/>
          <ac:picMkLst>
            <pc:docMk/>
            <pc:sldMk cId="3294991885" sldId="476"/>
            <ac:picMk id="3" creationId="{F20C89E5-0A69-51CB-E435-A8171AC6C3AC}"/>
          </ac:picMkLst>
        </pc:picChg>
        <pc:picChg chg="add mod">
          <ac:chgData name="ADROGUER Iris" userId="c594191f-4f45-4a0b-b2ae-d76361796f92" providerId="ADAL" clId="{50C44728-6D3C-4F45-9426-BB0710F1C439}" dt="2023-09-21T16:35:54.623" v="4220" actId="1076"/>
          <ac:picMkLst>
            <pc:docMk/>
            <pc:sldMk cId="3294991885" sldId="476"/>
            <ac:picMk id="4" creationId="{24DC206D-DEA7-A2C6-EF1D-CC7BF9FA758A}"/>
          </ac:picMkLst>
        </pc:picChg>
        <pc:picChg chg="add mod">
          <ac:chgData name="ADROGUER Iris" userId="c594191f-4f45-4a0b-b2ae-d76361796f92" providerId="ADAL" clId="{50C44728-6D3C-4F45-9426-BB0710F1C439}" dt="2023-09-21T16:29:40.229" v="4050" actId="1036"/>
          <ac:picMkLst>
            <pc:docMk/>
            <pc:sldMk cId="3294991885" sldId="476"/>
            <ac:picMk id="5" creationId="{29C7CB4F-0CDB-0255-52E4-FB98B3DE379C}"/>
          </ac:picMkLst>
        </pc:picChg>
        <pc:picChg chg="add del mod">
          <ac:chgData name="ADROGUER Iris" userId="c594191f-4f45-4a0b-b2ae-d76361796f92" providerId="ADAL" clId="{50C44728-6D3C-4F45-9426-BB0710F1C439}" dt="2023-09-21T16:36:01.803" v="4221" actId="478"/>
          <ac:picMkLst>
            <pc:docMk/>
            <pc:sldMk cId="3294991885" sldId="476"/>
            <ac:picMk id="6" creationId="{169D1EAA-56B0-4F63-16E8-23AF533B7F2F}"/>
          </ac:picMkLst>
        </pc:picChg>
        <pc:picChg chg="add mod">
          <ac:chgData name="ADROGUER Iris" userId="c594191f-4f45-4a0b-b2ae-d76361796f92" providerId="ADAL" clId="{50C44728-6D3C-4F45-9426-BB0710F1C439}" dt="2023-09-21T16:35:49.970" v="4219" actId="1076"/>
          <ac:picMkLst>
            <pc:docMk/>
            <pc:sldMk cId="3294991885" sldId="476"/>
            <ac:picMk id="7" creationId="{A7DA88A5-6D91-8C19-DBC2-D148EA1FC27A}"/>
          </ac:picMkLst>
        </pc:picChg>
        <pc:picChg chg="add mod">
          <ac:chgData name="ADROGUER Iris" userId="c594191f-4f45-4a0b-b2ae-d76361796f92" providerId="ADAL" clId="{50C44728-6D3C-4F45-9426-BB0710F1C439}" dt="2023-09-21T16:16:32.486" v="3787" actId="1076"/>
          <ac:picMkLst>
            <pc:docMk/>
            <pc:sldMk cId="3294991885" sldId="476"/>
            <ac:picMk id="8" creationId="{2367EE21-A0E1-0795-5BAD-C3AC0F00AEE5}"/>
          </ac:picMkLst>
        </pc:picChg>
        <pc:picChg chg="add mod">
          <ac:chgData name="ADROGUER Iris" userId="c594191f-4f45-4a0b-b2ae-d76361796f92" providerId="ADAL" clId="{50C44728-6D3C-4F45-9426-BB0710F1C439}" dt="2023-09-21T16:16:41.304" v="3788" actId="1076"/>
          <ac:picMkLst>
            <pc:docMk/>
            <pc:sldMk cId="3294991885" sldId="476"/>
            <ac:picMk id="9" creationId="{B6571D32-0E7D-C77E-E33D-B5C3D48409DB}"/>
          </ac:picMkLst>
        </pc:picChg>
        <pc:picChg chg="add mod">
          <ac:chgData name="ADROGUER Iris" userId="c594191f-4f45-4a0b-b2ae-d76361796f92" providerId="ADAL" clId="{50C44728-6D3C-4F45-9426-BB0710F1C439}" dt="2023-09-21T16:16:53.852" v="3791" actId="1076"/>
          <ac:picMkLst>
            <pc:docMk/>
            <pc:sldMk cId="3294991885" sldId="476"/>
            <ac:picMk id="10" creationId="{A08BD7FA-1B1F-DA3E-852F-868D57CEACCC}"/>
          </ac:picMkLst>
        </pc:picChg>
        <pc:picChg chg="add mod">
          <ac:chgData name="ADROGUER Iris" userId="c594191f-4f45-4a0b-b2ae-d76361796f92" providerId="ADAL" clId="{50C44728-6D3C-4F45-9426-BB0710F1C439}" dt="2023-09-21T16:07:37.462" v="3750" actId="1076"/>
          <ac:picMkLst>
            <pc:docMk/>
            <pc:sldMk cId="3294991885" sldId="476"/>
            <ac:picMk id="11" creationId="{54807C37-126A-5761-EF9D-FEC8EA906E1F}"/>
          </ac:picMkLst>
        </pc:picChg>
        <pc:picChg chg="add mod">
          <ac:chgData name="ADROGUER Iris" userId="c594191f-4f45-4a0b-b2ae-d76361796f92" providerId="ADAL" clId="{50C44728-6D3C-4F45-9426-BB0710F1C439}" dt="2023-09-22T07:57:08.346" v="4523" actId="1037"/>
          <ac:picMkLst>
            <pc:docMk/>
            <pc:sldMk cId="3294991885" sldId="476"/>
            <ac:picMk id="12" creationId="{A1B027A7-E9BD-7BAB-CA38-2DFF36D6FF8C}"/>
          </ac:picMkLst>
        </pc:picChg>
        <pc:picChg chg="add mod">
          <ac:chgData name="ADROGUER Iris" userId="c594191f-4f45-4a0b-b2ae-d76361796f92" providerId="ADAL" clId="{50C44728-6D3C-4F45-9426-BB0710F1C439}" dt="2023-09-21T16:22:26.090" v="3929" actId="1076"/>
          <ac:picMkLst>
            <pc:docMk/>
            <pc:sldMk cId="3294991885" sldId="476"/>
            <ac:picMk id="13" creationId="{455F2825-5252-9EDB-13B2-F613347E165A}"/>
          </ac:picMkLst>
        </pc:picChg>
        <pc:picChg chg="add mod">
          <ac:chgData name="ADROGUER Iris" userId="c594191f-4f45-4a0b-b2ae-d76361796f92" providerId="ADAL" clId="{50C44728-6D3C-4F45-9426-BB0710F1C439}" dt="2023-09-21T16:23:05.643" v="3943" actId="1076"/>
          <ac:picMkLst>
            <pc:docMk/>
            <pc:sldMk cId="3294991885" sldId="476"/>
            <ac:picMk id="14" creationId="{0EB43C7F-D9C7-6DD3-93F2-1FAF48C4DCA9}"/>
          </ac:picMkLst>
        </pc:picChg>
        <pc:picChg chg="add mod">
          <ac:chgData name="ADROGUER Iris" userId="c594191f-4f45-4a0b-b2ae-d76361796f92" providerId="ADAL" clId="{50C44728-6D3C-4F45-9426-BB0710F1C439}" dt="2023-09-21T16:23:29.892" v="3951" actId="1076"/>
          <ac:picMkLst>
            <pc:docMk/>
            <pc:sldMk cId="3294991885" sldId="476"/>
            <ac:picMk id="15" creationId="{0BBBF7DC-8CB8-ADAE-FD2D-2C5F1FDC9477}"/>
          </ac:picMkLst>
        </pc:picChg>
        <pc:picChg chg="add mod">
          <ac:chgData name="ADROGUER Iris" userId="c594191f-4f45-4a0b-b2ae-d76361796f92" providerId="ADAL" clId="{50C44728-6D3C-4F45-9426-BB0710F1C439}" dt="2023-09-21T16:28:46.404" v="4038" actId="1036"/>
          <ac:picMkLst>
            <pc:docMk/>
            <pc:sldMk cId="3294991885" sldId="476"/>
            <ac:picMk id="16" creationId="{97E98760-88DD-E903-A2F3-870A2775CC52}"/>
          </ac:picMkLst>
        </pc:picChg>
        <pc:picChg chg="add mod">
          <ac:chgData name="ADROGUER Iris" userId="c594191f-4f45-4a0b-b2ae-d76361796f92" providerId="ADAL" clId="{50C44728-6D3C-4F45-9426-BB0710F1C439}" dt="2023-09-21T16:28:40.556" v="4035" actId="1076"/>
          <ac:picMkLst>
            <pc:docMk/>
            <pc:sldMk cId="3294991885" sldId="476"/>
            <ac:picMk id="17" creationId="{16AAF0A8-1A44-A77D-F3AE-46140999205B}"/>
          </ac:picMkLst>
        </pc:picChg>
        <pc:picChg chg="add mod">
          <ac:chgData name="ADROGUER Iris" userId="c594191f-4f45-4a0b-b2ae-d76361796f92" providerId="ADAL" clId="{50C44728-6D3C-4F45-9426-BB0710F1C439}" dt="2023-09-21T16:22:40.728" v="3933" actId="1076"/>
          <ac:picMkLst>
            <pc:docMk/>
            <pc:sldMk cId="3294991885" sldId="476"/>
            <ac:picMk id="18" creationId="{352435E4-58F2-1B08-1692-E92A16BFF43A}"/>
          </ac:picMkLst>
        </pc:picChg>
        <pc:picChg chg="add mod">
          <ac:chgData name="ADROGUER Iris" userId="c594191f-4f45-4a0b-b2ae-d76361796f92" providerId="ADAL" clId="{50C44728-6D3C-4F45-9426-BB0710F1C439}" dt="2023-09-22T08:03:58.448" v="4697" actId="1076"/>
          <ac:picMkLst>
            <pc:docMk/>
            <pc:sldMk cId="3294991885" sldId="476"/>
            <ac:picMk id="19" creationId="{D7059389-620D-FD30-03ED-28BCC059198F}"/>
          </ac:picMkLst>
        </pc:picChg>
        <pc:picChg chg="add del mod">
          <ac:chgData name="ADROGUER Iris" userId="c594191f-4f45-4a0b-b2ae-d76361796f92" providerId="ADAL" clId="{50C44728-6D3C-4F45-9426-BB0710F1C439}" dt="2023-09-21T16:37:21.747" v="4226" actId="478"/>
          <ac:picMkLst>
            <pc:docMk/>
            <pc:sldMk cId="3294991885" sldId="476"/>
            <ac:picMk id="20" creationId="{7DFEA82D-69E1-185F-E098-277A08242F0F}"/>
          </ac:picMkLst>
        </pc:picChg>
        <pc:picChg chg="add mod">
          <ac:chgData name="ADROGUER Iris" userId="c594191f-4f45-4a0b-b2ae-d76361796f92" providerId="ADAL" clId="{50C44728-6D3C-4F45-9426-BB0710F1C439}" dt="2023-09-22T08:03:56.908" v="4696" actId="1076"/>
          <ac:picMkLst>
            <pc:docMk/>
            <pc:sldMk cId="3294991885" sldId="476"/>
            <ac:picMk id="21" creationId="{C2725EF4-B02F-0417-3A23-C96E2DA29EBF}"/>
          </ac:picMkLst>
        </pc:picChg>
        <pc:picChg chg="add mod">
          <ac:chgData name="ADROGUER Iris" userId="c594191f-4f45-4a0b-b2ae-d76361796f92" providerId="ADAL" clId="{50C44728-6D3C-4F45-9426-BB0710F1C439}" dt="2023-09-22T08:30:58.406" v="4871" actId="1076"/>
          <ac:picMkLst>
            <pc:docMk/>
            <pc:sldMk cId="3294991885" sldId="476"/>
            <ac:picMk id="22" creationId="{E05A14F2-AF97-6248-175D-9D56D898F267}"/>
          </ac:picMkLst>
        </pc:picChg>
        <pc:picChg chg="del">
          <ac:chgData name="ADROGUER Iris" userId="c594191f-4f45-4a0b-b2ae-d76361796f92" providerId="ADAL" clId="{50C44728-6D3C-4F45-9426-BB0710F1C439}" dt="2023-09-21T16:15:52.247" v="3773" actId="478"/>
          <ac:picMkLst>
            <pc:docMk/>
            <pc:sldMk cId="3294991885" sldId="476"/>
            <ac:picMk id="49" creationId="{35A59784-5EBD-41A6-BA4A-F4795A67F493}"/>
          </ac:picMkLst>
        </pc:picChg>
        <pc:picChg chg="del">
          <ac:chgData name="ADROGUER Iris" userId="c594191f-4f45-4a0b-b2ae-d76361796f92" providerId="ADAL" clId="{50C44728-6D3C-4F45-9426-BB0710F1C439}" dt="2023-09-21T16:15:50.190" v="3772" actId="478"/>
          <ac:picMkLst>
            <pc:docMk/>
            <pc:sldMk cId="3294991885" sldId="476"/>
            <ac:picMk id="50" creationId="{6420C8A7-E5B6-4113-93B0-1E4F229DD6E0}"/>
          </ac:picMkLst>
        </pc:picChg>
        <pc:picChg chg="del">
          <ac:chgData name="ADROGUER Iris" userId="c594191f-4f45-4a0b-b2ae-d76361796f92" providerId="ADAL" clId="{50C44728-6D3C-4F45-9426-BB0710F1C439}" dt="2023-09-21T16:21:52.481" v="3920" actId="478"/>
          <ac:picMkLst>
            <pc:docMk/>
            <pc:sldMk cId="3294991885" sldId="476"/>
            <ac:picMk id="64" creationId="{8A57AB73-2254-4748-966D-DDA96732F8C9}"/>
          </ac:picMkLst>
        </pc:picChg>
        <pc:picChg chg="del">
          <ac:chgData name="ADROGUER Iris" userId="c594191f-4f45-4a0b-b2ae-d76361796f92" providerId="ADAL" clId="{50C44728-6D3C-4F45-9426-BB0710F1C439}" dt="2023-09-21T16:29:09.093" v="4044" actId="478"/>
          <ac:picMkLst>
            <pc:docMk/>
            <pc:sldMk cId="3294991885" sldId="476"/>
            <ac:picMk id="70" creationId="{00000000-0000-0000-0000-000000000000}"/>
          </ac:picMkLst>
        </pc:picChg>
        <pc:picChg chg="del">
          <ac:chgData name="ADROGUER Iris" userId="c594191f-4f45-4a0b-b2ae-d76361796f92" providerId="ADAL" clId="{50C44728-6D3C-4F45-9426-BB0710F1C439}" dt="2023-09-21T16:29:00.929" v="4041" actId="478"/>
          <ac:picMkLst>
            <pc:docMk/>
            <pc:sldMk cId="3294991885" sldId="476"/>
            <ac:picMk id="77" creationId="{00000000-0000-0000-0000-000000000000}"/>
          </ac:picMkLst>
        </pc:picChg>
        <pc:picChg chg="del">
          <ac:chgData name="ADROGUER Iris" userId="c594191f-4f45-4a0b-b2ae-d76361796f92" providerId="ADAL" clId="{50C44728-6D3C-4F45-9426-BB0710F1C439}" dt="2023-09-21T16:29:03.172" v="4042" actId="478"/>
          <ac:picMkLst>
            <pc:docMk/>
            <pc:sldMk cId="3294991885" sldId="476"/>
            <ac:picMk id="78" creationId="{00000000-0000-0000-0000-000000000000}"/>
          </ac:picMkLst>
        </pc:picChg>
        <pc:picChg chg="del">
          <ac:chgData name="ADROGUER Iris" userId="c594191f-4f45-4a0b-b2ae-d76361796f92" providerId="ADAL" clId="{50C44728-6D3C-4F45-9426-BB0710F1C439}" dt="2023-09-21T16:29:06.214" v="4043" actId="478"/>
          <ac:picMkLst>
            <pc:docMk/>
            <pc:sldMk cId="3294991885" sldId="476"/>
            <ac:picMk id="79" creationId="{00000000-0000-0000-0000-000000000000}"/>
          </ac:picMkLst>
        </pc:picChg>
        <pc:picChg chg="del">
          <ac:chgData name="ADROGUER Iris" userId="c594191f-4f45-4a0b-b2ae-d76361796f92" providerId="ADAL" clId="{50C44728-6D3C-4F45-9426-BB0710F1C439}" dt="2023-09-21T16:27:58.638" v="4019" actId="478"/>
          <ac:picMkLst>
            <pc:docMk/>
            <pc:sldMk cId="3294991885" sldId="476"/>
            <ac:picMk id="84" creationId="{AC2284EA-09F9-45D9-A39D-CA4530E700A2}"/>
          </ac:picMkLst>
        </pc:picChg>
      </pc:sldChg>
      <pc:sldChg chg="addSp delSp modSp mod addCm delCm modCm">
        <pc:chgData name="ADROGUER Iris" userId="c594191f-4f45-4a0b-b2ae-d76361796f92" providerId="ADAL" clId="{50C44728-6D3C-4F45-9426-BB0710F1C439}" dt="2023-09-22T08:28:06.100" v="4818"/>
        <pc:sldMkLst>
          <pc:docMk/>
          <pc:sldMk cId="3934888108" sldId="492"/>
        </pc:sldMkLst>
        <pc:spChg chg="add del mod">
          <ac:chgData name="ADROGUER Iris" userId="c594191f-4f45-4a0b-b2ae-d76361796f92" providerId="ADAL" clId="{50C44728-6D3C-4F45-9426-BB0710F1C439}" dt="2023-09-20T13:56:27.331" v="1359" actId="478"/>
          <ac:spMkLst>
            <pc:docMk/>
            <pc:sldMk cId="3934888108" sldId="492"/>
            <ac:spMk id="2" creationId="{52311E9D-79C0-684F-A936-220D09CAB9CB}"/>
          </ac:spMkLst>
        </pc:spChg>
        <pc:spChg chg="mod">
          <ac:chgData name="ADROGUER Iris" userId="c594191f-4f45-4a0b-b2ae-d76361796f92" providerId="ADAL" clId="{50C44728-6D3C-4F45-9426-BB0710F1C439}" dt="2023-09-20T13:44:55.146" v="1256" actId="20577"/>
          <ac:spMkLst>
            <pc:docMk/>
            <pc:sldMk cId="3934888108" sldId="492"/>
            <ac:spMk id="8" creationId="{00000000-0000-0000-0000-000000000000}"/>
          </ac:spMkLst>
        </pc:spChg>
        <pc:spChg chg="mod">
          <ac:chgData name="ADROGUER Iris" userId="c594191f-4f45-4a0b-b2ae-d76361796f92" providerId="ADAL" clId="{50C44728-6D3C-4F45-9426-BB0710F1C439}" dt="2023-09-20T13:43:17.249" v="1220" actId="20577"/>
          <ac:spMkLst>
            <pc:docMk/>
            <pc:sldMk cId="3934888108" sldId="492"/>
            <ac:spMk id="9" creationId="{00000000-0000-0000-0000-000000000000}"/>
          </ac:spMkLst>
        </pc:spChg>
        <pc:spChg chg="mod">
          <ac:chgData name="ADROGUER Iris" userId="c594191f-4f45-4a0b-b2ae-d76361796f92" providerId="ADAL" clId="{50C44728-6D3C-4F45-9426-BB0710F1C439}" dt="2023-09-20T14:07:11.375" v="1501" actId="20577"/>
          <ac:spMkLst>
            <pc:docMk/>
            <pc:sldMk cId="3934888108" sldId="492"/>
            <ac:spMk id="10" creationId="{00000000-0000-0000-0000-000000000000}"/>
          </ac:spMkLst>
        </pc:spChg>
        <pc:spChg chg="add del mod">
          <ac:chgData name="ADROGUER Iris" userId="c594191f-4f45-4a0b-b2ae-d76361796f92" providerId="ADAL" clId="{50C44728-6D3C-4F45-9426-BB0710F1C439}" dt="2023-09-20T13:46:08.935" v="1260" actId="478"/>
          <ac:spMkLst>
            <pc:docMk/>
            <pc:sldMk cId="3934888108" sldId="492"/>
            <ac:spMk id="13" creationId="{9C58B029-50D8-DC80-2DCF-06E04D76F153}"/>
          </ac:spMkLst>
        </pc:spChg>
        <pc:spChg chg="del">
          <ac:chgData name="ADROGUER Iris" userId="c594191f-4f45-4a0b-b2ae-d76361796f92" providerId="ADAL" clId="{50C44728-6D3C-4F45-9426-BB0710F1C439}" dt="2023-09-20T14:00:06.302" v="1458" actId="478"/>
          <ac:spMkLst>
            <pc:docMk/>
            <pc:sldMk cId="3934888108" sldId="492"/>
            <ac:spMk id="36" creationId="{5FD83BCB-D42C-479A-8FCA-108B7786298F}"/>
          </ac:spMkLst>
        </pc:spChg>
        <pc:spChg chg="del">
          <ac:chgData name="ADROGUER Iris" userId="c594191f-4f45-4a0b-b2ae-d76361796f92" providerId="ADAL" clId="{50C44728-6D3C-4F45-9426-BB0710F1C439}" dt="2023-09-22T08:28:02.590" v="4817" actId="478"/>
          <ac:spMkLst>
            <pc:docMk/>
            <pc:sldMk cId="3934888108" sldId="492"/>
            <ac:spMk id="37" creationId="{207022C3-AB46-41E7-81DB-758C43615D56}"/>
          </ac:spMkLst>
        </pc:spChg>
        <pc:spChg chg="del mod">
          <ac:chgData name="ADROGUER Iris" userId="c594191f-4f45-4a0b-b2ae-d76361796f92" providerId="ADAL" clId="{50C44728-6D3C-4F45-9426-BB0710F1C439}" dt="2023-09-22T08:28:00.324" v="4816" actId="478"/>
          <ac:spMkLst>
            <pc:docMk/>
            <pc:sldMk cId="3934888108" sldId="492"/>
            <ac:spMk id="38" creationId="{A98AAE11-A4C6-4310-B265-113B0521005F}"/>
          </ac:spMkLst>
        </pc:spChg>
        <pc:grpChg chg="ord">
          <ac:chgData name="ADROGUER Iris" userId="c594191f-4f45-4a0b-b2ae-d76361796f92" providerId="ADAL" clId="{50C44728-6D3C-4F45-9426-BB0710F1C439}" dt="2023-09-20T13:59:45.542" v="1454" actId="167"/>
          <ac:grpSpMkLst>
            <pc:docMk/>
            <pc:sldMk cId="3934888108" sldId="492"/>
            <ac:grpSpMk id="12" creationId="{00000000-0000-0000-0000-000000000000}"/>
          </ac:grpSpMkLst>
        </pc:grpChg>
        <pc:picChg chg="add del mod">
          <ac:chgData name="ADROGUER Iris" userId="c594191f-4f45-4a0b-b2ae-d76361796f92" providerId="ADAL" clId="{50C44728-6D3C-4F45-9426-BB0710F1C439}" dt="2023-09-20T13:56:19.688" v="1356" actId="478"/>
          <ac:picMkLst>
            <pc:docMk/>
            <pc:sldMk cId="3934888108" sldId="492"/>
            <ac:picMk id="3" creationId="{C5F0A9FD-0BA6-CC90-32D9-FC71A5FA688D}"/>
          </ac:picMkLst>
        </pc:picChg>
        <pc:picChg chg="add del mod">
          <ac:chgData name="ADROGUER Iris" userId="c594191f-4f45-4a0b-b2ae-d76361796f92" providerId="ADAL" clId="{50C44728-6D3C-4F45-9426-BB0710F1C439}" dt="2023-09-20T13:56:29.632" v="1360" actId="478"/>
          <ac:picMkLst>
            <pc:docMk/>
            <pc:sldMk cId="3934888108" sldId="492"/>
            <ac:picMk id="5" creationId="{7AB894E0-B9A0-F859-7BBD-FFDA66E59A66}"/>
          </ac:picMkLst>
        </pc:picChg>
        <pc:picChg chg="add del mod">
          <ac:chgData name="ADROGUER Iris" userId="c594191f-4f45-4a0b-b2ae-d76361796f92" providerId="ADAL" clId="{50C44728-6D3C-4F45-9426-BB0710F1C439}" dt="2023-09-20T13:56:22.187" v="1357" actId="478"/>
          <ac:picMkLst>
            <pc:docMk/>
            <pc:sldMk cId="3934888108" sldId="492"/>
            <ac:picMk id="6" creationId="{7A9B1745-9542-2F5C-B58A-50269E4ADAFF}"/>
          </ac:picMkLst>
        </pc:picChg>
        <pc:picChg chg="add del mod">
          <ac:chgData name="ADROGUER Iris" userId="c594191f-4f45-4a0b-b2ae-d76361796f92" providerId="ADAL" clId="{50C44728-6D3C-4F45-9426-BB0710F1C439}" dt="2023-09-20T13:56:34.771" v="1361" actId="478"/>
          <ac:picMkLst>
            <pc:docMk/>
            <pc:sldMk cId="3934888108" sldId="492"/>
            <ac:picMk id="7" creationId="{B8CE12D4-109F-E28F-B582-1BECFF43DF13}"/>
          </ac:picMkLst>
        </pc:picChg>
        <pc:picChg chg="add mod ord">
          <ac:chgData name="ADROGUER Iris" userId="c594191f-4f45-4a0b-b2ae-d76361796f92" providerId="ADAL" clId="{50C44728-6D3C-4F45-9426-BB0710F1C439}" dt="2023-09-20T13:59:55.022" v="1457" actId="1038"/>
          <ac:picMkLst>
            <pc:docMk/>
            <pc:sldMk cId="3934888108" sldId="492"/>
            <ac:picMk id="14" creationId="{0B91B3E1-F849-4186-B38F-BFABB782F8F3}"/>
          </ac:picMkLst>
        </pc:picChg>
        <pc:picChg chg="add mod ord">
          <ac:chgData name="ADROGUER Iris" userId="c594191f-4f45-4a0b-b2ae-d76361796f92" providerId="ADAL" clId="{50C44728-6D3C-4F45-9426-BB0710F1C439}" dt="2023-09-20T13:59:55.022" v="1457" actId="1038"/>
          <ac:picMkLst>
            <pc:docMk/>
            <pc:sldMk cId="3934888108" sldId="492"/>
            <ac:picMk id="15" creationId="{B46E5374-5C52-0A42-6240-A9565F19595B}"/>
          </ac:picMkLst>
        </pc:picChg>
        <pc:picChg chg="add mod ord">
          <ac:chgData name="ADROGUER Iris" userId="c594191f-4f45-4a0b-b2ae-d76361796f92" providerId="ADAL" clId="{50C44728-6D3C-4F45-9426-BB0710F1C439}" dt="2023-09-20T13:59:55.022" v="1457" actId="1038"/>
          <ac:picMkLst>
            <pc:docMk/>
            <pc:sldMk cId="3934888108" sldId="492"/>
            <ac:picMk id="16" creationId="{756E7BFE-3EAA-8270-9BED-CC8DEABA9FB4}"/>
          </ac:picMkLst>
        </pc:picChg>
        <pc:picChg chg="del">
          <ac:chgData name="ADROGUER Iris" userId="c594191f-4f45-4a0b-b2ae-d76361796f92" providerId="ADAL" clId="{50C44728-6D3C-4F45-9426-BB0710F1C439}" dt="2023-09-20T13:48:52.782" v="1279" actId="478"/>
          <ac:picMkLst>
            <pc:docMk/>
            <pc:sldMk cId="3934888108" sldId="492"/>
            <ac:picMk id="40" creationId="{FC7B2FF3-815E-4D05-A8AB-AA7F765C9564}"/>
          </ac:picMkLst>
        </pc:picChg>
        <pc:picChg chg="del mod">
          <ac:chgData name="ADROGUER Iris" userId="c594191f-4f45-4a0b-b2ae-d76361796f92" providerId="ADAL" clId="{50C44728-6D3C-4F45-9426-BB0710F1C439}" dt="2023-09-20T13:57:55.583" v="1379" actId="478"/>
          <ac:picMkLst>
            <pc:docMk/>
            <pc:sldMk cId="3934888108" sldId="492"/>
            <ac:picMk id="41" creationId="{794F01D8-6EAD-4BF1-89BD-C91CDCED3EB8}"/>
          </ac:picMkLst>
        </pc:picChg>
        <pc:picChg chg="del">
          <ac:chgData name="ADROGUER Iris" userId="c594191f-4f45-4a0b-b2ae-d76361796f92" providerId="ADAL" clId="{50C44728-6D3C-4F45-9426-BB0710F1C439}" dt="2023-09-20T13:58:31.486" v="1416" actId="478"/>
          <ac:picMkLst>
            <pc:docMk/>
            <pc:sldMk cId="3934888108" sldId="492"/>
            <ac:picMk id="42" creationId="{EA04CFAA-F7A5-46A9-ABF1-9777FDE3DCB4}"/>
          </ac:picMkLst>
        </pc:picChg>
        <pc:picChg chg="del mod">
          <ac:chgData name="ADROGUER Iris" userId="c594191f-4f45-4a0b-b2ae-d76361796f92" providerId="ADAL" clId="{50C44728-6D3C-4F45-9426-BB0710F1C439}" dt="2023-09-20T13:59:04.021" v="1447" actId="478"/>
          <ac:picMkLst>
            <pc:docMk/>
            <pc:sldMk cId="3934888108" sldId="492"/>
            <ac:picMk id="43" creationId="{447A99AE-3270-4E8E-98FB-BDAC9F691E4C}"/>
          </ac:picMkLst>
        </pc:picChg>
        <pc:picChg chg="add del mod">
          <ac:chgData name="ADROGUER Iris" userId="c594191f-4f45-4a0b-b2ae-d76361796f92" providerId="ADAL" clId="{50C44728-6D3C-4F45-9426-BB0710F1C439}" dt="2023-09-20T13:59:13.453" v="1448" actId="167"/>
          <ac:picMkLst>
            <pc:docMk/>
            <pc:sldMk cId="3934888108" sldId="492"/>
            <ac:picMk id="1026" creationId="{8B4752D7-FD10-2F86-5ACF-927C21A7B4DB}"/>
          </ac:picMkLst>
        </pc:picChg>
        <pc:picChg chg="add del mod">
          <ac:chgData name="ADROGUER Iris" userId="c594191f-4f45-4a0b-b2ae-d76361796f92" providerId="ADAL" clId="{50C44728-6D3C-4F45-9426-BB0710F1C439}" dt="2023-09-20T13:41:29.671" v="1207" actId="478"/>
          <ac:picMkLst>
            <pc:docMk/>
            <pc:sldMk cId="3934888108" sldId="492"/>
            <ac:picMk id="1028" creationId="{8BD20E76-41FD-63D5-C9BF-F9B36A439D96}"/>
          </ac:picMkLst>
        </pc:picChg>
        <pc:picChg chg="add del mod">
          <ac:chgData name="ADROGUER Iris" userId="c594191f-4f45-4a0b-b2ae-d76361796f92" providerId="ADAL" clId="{50C44728-6D3C-4F45-9426-BB0710F1C439}" dt="2023-09-20T13:48:33.998" v="1273" actId="478"/>
          <ac:picMkLst>
            <pc:docMk/>
            <pc:sldMk cId="3934888108" sldId="492"/>
            <ac:picMk id="1030" creationId="{25FF9210-AC6D-701E-3B3D-031169004F23}"/>
          </ac:picMkLst>
        </pc:picChg>
      </pc:sldChg>
      <pc:sldChg chg="addSp delSp modSp mod addCm delCm modCm">
        <pc:chgData name="ADROGUER Iris" userId="c594191f-4f45-4a0b-b2ae-d76361796f92" providerId="ADAL" clId="{50C44728-6D3C-4F45-9426-BB0710F1C439}" dt="2023-09-22T08:28:25.183" v="4825"/>
        <pc:sldMkLst>
          <pc:docMk/>
          <pc:sldMk cId="552181924" sldId="493"/>
        </pc:sldMkLst>
        <pc:spChg chg="mod">
          <ac:chgData name="ADROGUER Iris" userId="c594191f-4f45-4a0b-b2ae-d76361796f92" providerId="ADAL" clId="{50C44728-6D3C-4F45-9426-BB0710F1C439}" dt="2023-09-19T14:32:05.397" v="1093" actId="20577"/>
          <ac:spMkLst>
            <pc:docMk/>
            <pc:sldMk cId="552181924" sldId="493"/>
            <ac:spMk id="21" creationId="{00000000-0000-0000-0000-000000000000}"/>
          </ac:spMkLst>
        </pc:spChg>
        <pc:spChg chg="mod">
          <ac:chgData name="ADROGUER Iris" userId="c594191f-4f45-4a0b-b2ae-d76361796f92" providerId="ADAL" clId="{50C44728-6D3C-4F45-9426-BB0710F1C439}" dt="2023-09-19T14:36:54.151" v="1133" actId="20577"/>
          <ac:spMkLst>
            <pc:docMk/>
            <pc:sldMk cId="552181924" sldId="493"/>
            <ac:spMk id="26" creationId="{AE210FE6-5A0D-49AF-A3BD-06DFB9357B88}"/>
          </ac:spMkLst>
        </pc:spChg>
        <pc:spChg chg="mod">
          <ac:chgData name="ADROGUER Iris" userId="c594191f-4f45-4a0b-b2ae-d76361796f92" providerId="ADAL" clId="{50C44728-6D3C-4F45-9426-BB0710F1C439}" dt="2023-09-19T14:31:16.507" v="1089" actId="20577"/>
          <ac:spMkLst>
            <pc:docMk/>
            <pc:sldMk cId="552181924" sldId="493"/>
            <ac:spMk id="30" creationId="{00000000-0000-0000-0000-000000000000}"/>
          </ac:spMkLst>
        </pc:spChg>
        <pc:spChg chg="mod">
          <ac:chgData name="ADROGUER Iris" userId="c594191f-4f45-4a0b-b2ae-d76361796f92" providerId="ADAL" clId="{50C44728-6D3C-4F45-9426-BB0710F1C439}" dt="2023-09-19T14:34:06.590" v="1116" actId="20577"/>
          <ac:spMkLst>
            <pc:docMk/>
            <pc:sldMk cId="552181924" sldId="493"/>
            <ac:spMk id="32" creationId="{956D6E12-1DC1-48B5-B9A7-B2B0B9F66CAF}"/>
          </ac:spMkLst>
        </pc:spChg>
        <pc:spChg chg="mod">
          <ac:chgData name="ADROGUER Iris" userId="c594191f-4f45-4a0b-b2ae-d76361796f92" providerId="ADAL" clId="{50C44728-6D3C-4F45-9426-BB0710F1C439}" dt="2023-09-19T14:29:17.641" v="1073" actId="20577"/>
          <ac:spMkLst>
            <pc:docMk/>
            <pc:sldMk cId="552181924" sldId="493"/>
            <ac:spMk id="39" creationId="{79778AD3-7628-437E-B577-F80B23A3CC85}"/>
          </ac:spMkLst>
        </pc:spChg>
        <pc:spChg chg="del">
          <ac:chgData name="ADROGUER Iris" userId="c594191f-4f45-4a0b-b2ae-d76361796f92" providerId="ADAL" clId="{50C44728-6D3C-4F45-9426-BB0710F1C439}" dt="2023-09-22T08:28:14.933" v="4820" actId="478"/>
          <ac:spMkLst>
            <pc:docMk/>
            <pc:sldMk cId="552181924" sldId="493"/>
            <ac:spMk id="42" creationId="{3AAE1CE2-F76B-40B2-B504-6160D26DF1F4}"/>
          </ac:spMkLst>
        </pc:spChg>
        <pc:spChg chg="del">
          <ac:chgData name="ADROGUER Iris" userId="c594191f-4f45-4a0b-b2ae-d76361796f92" providerId="ADAL" clId="{50C44728-6D3C-4F45-9426-BB0710F1C439}" dt="2023-09-22T08:28:17.481" v="4821" actId="478"/>
          <ac:spMkLst>
            <pc:docMk/>
            <pc:sldMk cId="552181924" sldId="493"/>
            <ac:spMk id="43" creationId="{D448DEA5-5178-41A8-9EB2-6B27A13CE7B3}"/>
          </ac:spMkLst>
        </pc:spChg>
        <pc:spChg chg="del mod">
          <ac:chgData name="ADROGUER Iris" userId="c594191f-4f45-4a0b-b2ae-d76361796f92" providerId="ADAL" clId="{50C44728-6D3C-4F45-9426-BB0710F1C439}" dt="2023-09-22T08:28:21.810" v="4824" actId="478"/>
          <ac:spMkLst>
            <pc:docMk/>
            <pc:sldMk cId="552181924" sldId="493"/>
            <ac:spMk id="48" creationId="{6D6A8917-1277-4B63-A34A-72A7EE8BED5D}"/>
          </ac:spMkLst>
        </pc:spChg>
        <pc:spChg chg="del">
          <ac:chgData name="ADROGUER Iris" userId="c594191f-4f45-4a0b-b2ae-d76361796f92" providerId="ADAL" clId="{50C44728-6D3C-4F45-9426-BB0710F1C439}" dt="2023-09-22T08:28:19.625" v="4822" actId="478"/>
          <ac:spMkLst>
            <pc:docMk/>
            <pc:sldMk cId="552181924" sldId="493"/>
            <ac:spMk id="49" creationId="{0CBAE814-F1C7-4843-895B-951AA29FCF5B}"/>
          </ac:spMkLst>
        </pc:spChg>
        <pc:picChg chg="add mod">
          <ac:chgData name="ADROGUER Iris" userId="c594191f-4f45-4a0b-b2ae-d76361796f92" providerId="ADAL" clId="{50C44728-6D3C-4F45-9426-BB0710F1C439}" dt="2023-09-19T14:35:11.128" v="1129" actId="1037"/>
          <ac:picMkLst>
            <pc:docMk/>
            <pc:sldMk cId="552181924" sldId="493"/>
            <ac:picMk id="2" creationId="{EC1DC2AB-F51F-FE1C-F449-45E23A93A220}"/>
          </ac:picMkLst>
        </pc:picChg>
        <pc:picChg chg="del">
          <ac:chgData name="ADROGUER Iris" userId="c594191f-4f45-4a0b-b2ae-d76361796f92" providerId="ADAL" clId="{50C44728-6D3C-4F45-9426-BB0710F1C439}" dt="2023-09-19T14:34:58.295" v="1124" actId="478"/>
          <ac:picMkLst>
            <pc:docMk/>
            <pc:sldMk cId="552181924" sldId="493"/>
            <ac:picMk id="1032" creationId="{614598CE-545E-4896-A27D-AA97F003C2E3}"/>
          </ac:picMkLst>
        </pc:picChg>
      </pc:sldChg>
      <pc:sldChg chg="del">
        <pc:chgData name="ADROGUER Iris" userId="c594191f-4f45-4a0b-b2ae-d76361796f92" providerId="ADAL" clId="{50C44728-6D3C-4F45-9426-BB0710F1C439}" dt="2023-09-21T12:48:21.914" v="2883" actId="2696"/>
        <pc:sldMkLst>
          <pc:docMk/>
          <pc:sldMk cId="2333797885" sldId="495"/>
        </pc:sldMkLst>
      </pc:sldChg>
      <pc:sldChg chg="addSp delSp modSp mod addCm delCm">
        <pc:chgData name="ADROGUER Iris" userId="c594191f-4f45-4a0b-b2ae-d76361796f92" providerId="ADAL" clId="{50C44728-6D3C-4F45-9426-BB0710F1C439}" dt="2023-09-22T08:30:34.591" v="4865" actId="478"/>
        <pc:sldMkLst>
          <pc:docMk/>
          <pc:sldMk cId="4214861495" sldId="496"/>
        </pc:sldMkLst>
        <pc:spChg chg="mod">
          <ac:chgData name="ADROGUER Iris" userId="c594191f-4f45-4a0b-b2ae-d76361796f92" providerId="ADAL" clId="{50C44728-6D3C-4F45-9426-BB0710F1C439}" dt="2023-09-21T15:35:32.906" v="3555" actId="20577"/>
          <ac:spMkLst>
            <pc:docMk/>
            <pc:sldMk cId="4214861495" sldId="496"/>
            <ac:spMk id="43" creationId="{3E39D07C-80A9-47E5-8D88-5D2D51ACB1AB}"/>
          </ac:spMkLst>
        </pc:spChg>
        <pc:spChg chg="mod">
          <ac:chgData name="ADROGUER Iris" userId="c594191f-4f45-4a0b-b2ae-d76361796f92" providerId="ADAL" clId="{50C44728-6D3C-4F45-9426-BB0710F1C439}" dt="2023-09-21T15:22:49.702" v="3441" actId="20577"/>
          <ac:spMkLst>
            <pc:docMk/>
            <pc:sldMk cId="4214861495" sldId="496"/>
            <ac:spMk id="57" creationId="{00000000-0000-0000-0000-000000000000}"/>
          </ac:spMkLst>
        </pc:spChg>
        <pc:spChg chg="mod">
          <ac:chgData name="ADROGUER Iris" userId="c594191f-4f45-4a0b-b2ae-d76361796f92" providerId="ADAL" clId="{50C44728-6D3C-4F45-9426-BB0710F1C439}" dt="2023-09-21T15:30:33.330" v="3483" actId="20577"/>
          <ac:spMkLst>
            <pc:docMk/>
            <pc:sldMk cId="4214861495" sldId="496"/>
            <ac:spMk id="58" creationId="{00000000-0000-0000-0000-000000000000}"/>
          </ac:spMkLst>
        </pc:spChg>
        <pc:spChg chg="mod">
          <ac:chgData name="ADROGUER Iris" userId="c594191f-4f45-4a0b-b2ae-d76361796f92" providerId="ADAL" clId="{50C44728-6D3C-4F45-9426-BB0710F1C439}" dt="2023-09-21T15:23:52.983" v="3474" actId="20577"/>
          <ac:spMkLst>
            <pc:docMk/>
            <pc:sldMk cId="4214861495" sldId="496"/>
            <ac:spMk id="59" creationId="{00000000-0000-0000-0000-000000000000}"/>
          </ac:spMkLst>
        </pc:spChg>
        <pc:spChg chg="mod">
          <ac:chgData name="ADROGUER Iris" userId="c594191f-4f45-4a0b-b2ae-d76361796f92" providerId="ADAL" clId="{50C44728-6D3C-4F45-9426-BB0710F1C439}" dt="2023-09-21T15:46:23.440" v="3680" actId="20577"/>
          <ac:spMkLst>
            <pc:docMk/>
            <pc:sldMk cId="4214861495" sldId="496"/>
            <ac:spMk id="65" creationId="{86E58381-C0E9-4B81-AE1F-140344BC9856}"/>
          </ac:spMkLst>
        </pc:spChg>
        <pc:spChg chg="mod">
          <ac:chgData name="ADROGUER Iris" userId="c594191f-4f45-4a0b-b2ae-d76361796f92" providerId="ADAL" clId="{50C44728-6D3C-4F45-9426-BB0710F1C439}" dt="2023-09-21T15:41:36.433" v="3660" actId="20577"/>
          <ac:spMkLst>
            <pc:docMk/>
            <pc:sldMk cId="4214861495" sldId="496"/>
            <ac:spMk id="66" creationId="{3182E15A-43FD-4E58-BE51-A8C14BE0B5DE}"/>
          </ac:spMkLst>
        </pc:spChg>
        <pc:spChg chg="del mod">
          <ac:chgData name="ADROGUER Iris" userId="c594191f-4f45-4a0b-b2ae-d76361796f92" providerId="ADAL" clId="{50C44728-6D3C-4F45-9426-BB0710F1C439}" dt="2023-09-22T08:30:30.710" v="4864" actId="478"/>
          <ac:spMkLst>
            <pc:docMk/>
            <pc:sldMk cId="4214861495" sldId="496"/>
            <ac:spMk id="68" creationId="{A8714A43-2D85-4C31-A1E4-32B2ABD040D7}"/>
          </ac:spMkLst>
        </pc:spChg>
        <pc:spChg chg="mod">
          <ac:chgData name="ADROGUER Iris" userId="c594191f-4f45-4a0b-b2ae-d76361796f92" providerId="ADAL" clId="{50C44728-6D3C-4F45-9426-BB0710F1C439}" dt="2023-09-21T15:41:09.932" v="3637" actId="20577"/>
          <ac:spMkLst>
            <pc:docMk/>
            <pc:sldMk cId="4214861495" sldId="496"/>
            <ac:spMk id="72" creationId="{00000000-0000-0000-0000-000000000000}"/>
          </ac:spMkLst>
        </pc:spChg>
        <pc:spChg chg="mod">
          <ac:chgData name="ADROGUER Iris" userId="c594191f-4f45-4a0b-b2ae-d76361796f92" providerId="ADAL" clId="{50C44728-6D3C-4F45-9426-BB0710F1C439}" dt="2023-09-21T15:39:27.330" v="3631" actId="20577"/>
          <ac:spMkLst>
            <pc:docMk/>
            <pc:sldMk cId="4214861495" sldId="496"/>
            <ac:spMk id="73" creationId="{00000000-0000-0000-0000-000000000000}"/>
          </ac:spMkLst>
        </pc:spChg>
        <pc:spChg chg="del">
          <ac:chgData name="ADROGUER Iris" userId="c594191f-4f45-4a0b-b2ae-d76361796f92" providerId="ADAL" clId="{50C44728-6D3C-4F45-9426-BB0710F1C439}" dt="2023-09-22T08:30:34.591" v="4865" actId="478"/>
          <ac:spMkLst>
            <pc:docMk/>
            <pc:sldMk cId="4214861495" sldId="496"/>
            <ac:spMk id="105" creationId="{00000000-0000-0000-0000-000000000000}"/>
          </ac:spMkLst>
        </pc:spChg>
        <pc:spChg chg="del">
          <ac:chgData name="ADROGUER Iris" userId="c594191f-4f45-4a0b-b2ae-d76361796f92" providerId="ADAL" clId="{50C44728-6D3C-4F45-9426-BB0710F1C439}" dt="2023-09-21T15:52:56.846" v="3681" actId="478"/>
          <ac:spMkLst>
            <pc:docMk/>
            <pc:sldMk cId="4214861495" sldId="496"/>
            <ac:spMk id="106" creationId="{00000000-0000-0000-0000-000000000000}"/>
          </ac:spMkLst>
        </pc:spChg>
        <pc:picChg chg="add mod">
          <ac:chgData name="ADROGUER Iris" userId="c594191f-4f45-4a0b-b2ae-d76361796f92" providerId="ADAL" clId="{50C44728-6D3C-4F45-9426-BB0710F1C439}" dt="2023-09-21T15:38:04.896" v="3612" actId="1036"/>
          <ac:picMkLst>
            <pc:docMk/>
            <pc:sldMk cId="4214861495" sldId="496"/>
            <ac:picMk id="2" creationId="{4805F1C9-4F54-F3E1-4959-14E4D19174B5}"/>
          </ac:picMkLst>
        </pc:picChg>
        <pc:picChg chg="del">
          <ac:chgData name="ADROGUER Iris" userId="c594191f-4f45-4a0b-b2ae-d76361796f92" providerId="ADAL" clId="{50C44728-6D3C-4F45-9426-BB0710F1C439}" dt="2023-09-21T15:31:16.513" v="3490" actId="478"/>
          <ac:picMkLst>
            <pc:docMk/>
            <pc:sldMk cId="4214861495" sldId="496"/>
            <ac:picMk id="5" creationId="{DE395121-87CE-4DA7-B842-89A1D7094E99}"/>
          </ac:picMkLst>
        </pc:picChg>
        <pc:picChg chg="add del mod">
          <ac:chgData name="ADROGUER Iris" userId="c594191f-4f45-4a0b-b2ae-d76361796f92" providerId="ADAL" clId="{50C44728-6D3C-4F45-9426-BB0710F1C439}" dt="2023-09-21T15:12:12.752" v="3373"/>
          <ac:picMkLst>
            <pc:docMk/>
            <pc:sldMk cId="4214861495" sldId="496"/>
            <ac:picMk id="6" creationId="{EA54CF94-A548-7347-FA75-F81263C0AAAC}"/>
          </ac:picMkLst>
        </pc:picChg>
        <pc:picChg chg="add del mod">
          <ac:chgData name="ADROGUER Iris" userId="c594191f-4f45-4a0b-b2ae-d76361796f92" providerId="ADAL" clId="{50C44728-6D3C-4F45-9426-BB0710F1C439}" dt="2023-09-21T15:12:31.080" v="3377"/>
          <ac:picMkLst>
            <pc:docMk/>
            <pc:sldMk cId="4214861495" sldId="496"/>
            <ac:picMk id="8" creationId="{F6A87BC2-2C17-547A-465D-500EC17B95BD}"/>
          </ac:picMkLst>
        </pc:picChg>
        <pc:picChg chg="add mod">
          <ac:chgData name="ADROGUER Iris" userId="c594191f-4f45-4a0b-b2ae-d76361796f92" providerId="ADAL" clId="{50C44728-6D3C-4F45-9426-BB0710F1C439}" dt="2023-09-21T15:35:07.480" v="3524" actId="1076"/>
          <ac:picMkLst>
            <pc:docMk/>
            <pc:sldMk cId="4214861495" sldId="496"/>
            <ac:picMk id="9" creationId="{F5889CD3-26A9-76B3-EEE8-88B9EA1B69BC}"/>
          </ac:picMkLst>
        </pc:picChg>
        <pc:picChg chg="add mod">
          <ac:chgData name="ADROGUER Iris" userId="c594191f-4f45-4a0b-b2ae-d76361796f92" providerId="ADAL" clId="{50C44728-6D3C-4F45-9426-BB0710F1C439}" dt="2023-09-21T15:34:38.677" v="3518" actId="1076"/>
          <ac:picMkLst>
            <pc:docMk/>
            <pc:sldMk cId="4214861495" sldId="496"/>
            <ac:picMk id="10" creationId="{84FAFEBB-D30B-9EF4-5136-755B352BCDB2}"/>
          </ac:picMkLst>
        </pc:picChg>
        <pc:picChg chg="add mod ord">
          <ac:chgData name="ADROGUER Iris" userId="c594191f-4f45-4a0b-b2ae-d76361796f92" providerId="ADAL" clId="{50C44728-6D3C-4F45-9426-BB0710F1C439}" dt="2023-09-21T15:35:16.273" v="3551" actId="1036"/>
          <ac:picMkLst>
            <pc:docMk/>
            <pc:sldMk cId="4214861495" sldId="496"/>
            <ac:picMk id="11" creationId="{8059F519-5417-BD97-5A5A-C333A8C74615}"/>
          </ac:picMkLst>
        </pc:picChg>
        <pc:picChg chg="add mod">
          <ac:chgData name="ADROGUER Iris" userId="c594191f-4f45-4a0b-b2ae-d76361796f92" providerId="ADAL" clId="{50C44728-6D3C-4F45-9426-BB0710F1C439}" dt="2023-09-21T15:22:03.500" v="3417" actId="1076"/>
          <ac:picMkLst>
            <pc:docMk/>
            <pc:sldMk cId="4214861495" sldId="496"/>
            <ac:picMk id="12" creationId="{ADCF7D13-36D8-E4EF-7332-C1187C38E82D}"/>
          </ac:picMkLst>
        </pc:picChg>
        <pc:picChg chg="add mod">
          <ac:chgData name="ADROGUER Iris" userId="c594191f-4f45-4a0b-b2ae-d76361796f92" providerId="ADAL" clId="{50C44728-6D3C-4F45-9426-BB0710F1C439}" dt="2023-09-21T15:22:09.280" v="3419" actId="1076"/>
          <ac:picMkLst>
            <pc:docMk/>
            <pc:sldMk cId="4214861495" sldId="496"/>
            <ac:picMk id="13" creationId="{49D4076C-294D-3D63-A2FE-49977A053140}"/>
          </ac:picMkLst>
        </pc:picChg>
        <pc:picChg chg="add del mod">
          <ac:chgData name="ADROGUER Iris" userId="c594191f-4f45-4a0b-b2ae-d76361796f92" providerId="ADAL" clId="{50C44728-6D3C-4F45-9426-BB0710F1C439}" dt="2023-09-21T15:22:14.920" v="3420" actId="1076"/>
          <ac:picMkLst>
            <pc:docMk/>
            <pc:sldMk cId="4214861495" sldId="496"/>
            <ac:picMk id="14" creationId="{F2F456D1-8879-5770-AFC9-04FF7A4CE517}"/>
          </ac:picMkLst>
        </pc:picChg>
        <pc:picChg chg="mod ord">
          <ac:chgData name="ADROGUER Iris" userId="c594191f-4f45-4a0b-b2ae-d76361796f92" providerId="ADAL" clId="{50C44728-6D3C-4F45-9426-BB0710F1C439}" dt="2023-09-21T15:38:19.956" v="3623" actId="1038"/>
          <ac:picMkLst>
            <pc:docMk/>
            <pc:sldMk cId="4214861495" sldId="496"/>
            <ac:picMk id="53" creationId="{48C387E5-8D4C-48D1-8037-D8DB1D1032D8}"/>
          </ac:picMkLst>
        </pc:picChg>
        <pc:picChg chg="del">
          <ac:chgData name="ADROGUER Iris" userId="c594191f-4f45-4a0b-b2ae-d76361796f92" providerId="ADAL" clId="{50C44728-6D3C-4F45-9426-BB0710F1C439}" dt="2023-09-21T15:34:23.817" v="3515" actId="478"/>
          <ac:picMkLst>
            <pc:docMk/>
            <pc:sldMk cId="4214861495" sldId="496"/>
            <ac:picMk id="60" creationId="{8BC6AC8A-C691-4C64-8645-CEC70A408D08}"/>
          </ac:picMkLst>
        </pc:picChg>
        <pc:picChg chg="mod">
          <ac:chgData name="ADROGUER Iris" userId="c594191f-4f45-4a0b-b2ae-d76361796f92" providerId="ADAL" clId="{50C44728-6D3C-4F45-9426-BB0710F1C439}" dt="2023-09-21T15:21:45.351" v="3410" actId="1076"/>
          <ac:picMkLst>
            <pc:docMk/>
            <pc:sldMk cId="4214861495" sldId="496"/>
            <ac:picMk id="61" creationId="{40F0CEA5-9A9C-443C-8B73-273B3A9EA60D}"/>
          </ac:picMkLst>
        </pc:picChg>
        <pc:picChg chg="del">
          <ac:chgData name="ADROGUER Iris" userId="c594191f-4f45-4a0b-b2ae-d76361796f92" providerId="ADAL" clId="{50C44728-6D3C-4F45-9426-BB0710F1C439}" dt="2023-09-21T15:21:05.186" v="3398" actId="478"/>
          <ac:picMkLst>
            <pc:docMk/>
            <pc:sldMk cId="4214861495" sldId="496"/>
            <ac:picMk id="62" creationId="{5634E3AB-39B2-4F57-94CE-48783CF51A40}"/>
          </ac:picMkLst>
        </pc:picChg>
        <pc:picChg chg="mod">
          <ac:chgData name="ADROGUER Iris" userId="c594191f-4f45-4a0b-b2ae-d76361796f92" providerId="ADAL" clId="{50C44728-6D3C-4F45-9426-BB0710F1C439}" dt="2023-09-21T15:21:43.864" v="3409" actId="1076"/>
          <ac:picMkLst>
            <pc:docMk/>
            <pc:sldMk cId="4214861495" sldId="496"/>
            <ac:picMk id="63" creationId="{3EA16F50-6CBA-4F08-81D4-CDAFD379093F}"/>
          </ac:picMkLst>
        </pc:picChg>
        <pc:picChg chg="del">
          <ac:chgData name="ADROGUER Iris" userId="c594191f-4f45-4a0b-b2ae-d76361796f92" providerId="ADAL" clId="{50C44728-6D3C-4F45-9426-BB0710F1C439}" dt="2023-09-21T15:20:57.033" v="3397" actId="478"/>
          <ac:picMkLst>
            <pc:docMk/>
            <pc:sldMk cId="4214861495" sldId="496"/>
            <ac:picMk id="64" creationId="{15E2CAEF-FDAC-475C-84F4-4676CE9E4352}"/>
          </ac:picMkLst>
        </pc:picChg>
        <pc:picChg chg="mod modCrop">
          <ac:chgData name="ADROGUER Iris" userId="c594191f-4f45-4a0b-b2ae-d76361796f92" providerId="ADAL" clId="{50C44728-6D3C-4F45-9426-BB0710F1C439}" dt="2023-09-21T15:37:34.390" v="3602" actId="732"/>
          <ac:picMkLst>
            <pc:docMk/>
            <pc:sldMk cId="4214861495" sldId="496"/>
            <ac:picMk id="74" creationId="{047684ED-D844-420D-86EF-091E45BE07F1}"/>
          </ac:picMkLst>
        </pc:picChg>
        <pc:picChg chg="del">
          <ac:chgData name="ADROGUER Iris" userId="c594191f-4f45-4a0b-b2ae-d76361796f92" providerId="ADAL" clId="{50C44728-6D3C-4F45-9426-BB0710F1C439}" dt="2023-09-21T15:33:43.480" v="3502" actId="478"/>
          <ac:picMkLst>
            <pc:docMk/>
            <pc:sldMk cId="4214861495" sldId="496"/>
            <ac:picMk id="83" creationId="{6516472B-A53D-446E-B29C-5D4AE28B4F8C}"/>
          </ac:picMkLst>
        </pc:picChg>
      </pc:sldChg>
      <pc:sldChg chg="addSp modSp del mod">
        <pc:chgData name="ADROGUER Iris" userId="c594191f-4f45-4a0b-b2ae-d76361796f92" providerId="ADAL" clId="{50C44728-6D3C-4F45-9426-BB0710F1C439}" dt="2023-09-21T14:58:37.605" v="3233" actId="2696"/>
        <pc:sldMkLst>
          <pc:docMk/>
          <pc:sldMk cId="2272950057" sldId="497"/>
        </pc:sldMkLst>
        <pc:spChg chg="add mod">
          <ac:chgData name="ADROGUER Iris" userId="c594191f-4f45-4a0b-b2ae-d76361796f92" providerId="ADAL" clId="{50C44728-6D3C-4F45-9426-BB0710F1C439}" dt="2023-09-19T15:12:37.174" v="1196" actId="1076"/>
          <ac:spMkLst>
            <pc:docMk/>
            <pc:sldMk cId="2272950057" sldId="497"/>
            <ac:spMk id="5" creationId="{46A8041F-85DE-9A6A-29D3-9075A7F6727D}"/>
          </ac:spMkLst>
        </pc:spChg>
        <pc:picChg chg="mod">
          <ac:chgData name="ADROGUER Iris" userId="c594191f-4f45-4a0b-b2ae-d76361796f92" providerId="ADAL" clId="{50C44728-6D3C-4F45-9426-BB0710F1C439}" dt="2023-09-19T15:12:02.994" v="1171" actId="1076"/>
          <ac:picMkLst>
            <pc:docMk/>
            <pc:sldMk cId="2272950057" sldId="497"/>
            <ac:picMk id="35" creationId="{0B0D99C9-944B-4F7E-8D3C-E801DB01EDD4}"/>
          </ac:picMkLst>
        </pc:picChg>
      </pc:sldChg>
      <pc:sldChg chg="addSp delSp modSp mod addCm delCm">
        <pc:chgData name="ADROGUER Iris" userId="c594191f-4f45-4a0b-b2ae-d76361796f92" providerId="ADAL" clId="{50C44728-6D3C-4F45-9426-BB0710F1C439}" dt="2023-09-22T08:27:20.354" v="4806"/>
        <pc:sldMkLst>
          <pc:docMk/>
          <pc:sldMk cId="1374655747" sldId="498"/>
        </pc:sldMkLst>
        <pc:spChg chg="add del mod">
          <ac:chgData name="ADROGUER Iris" userId="c594191f-4f45-4a0b-b2ae-d76361796f92" providerId="ADAL" clId="{50C44728-6D3C-4F45-9426-BB0710F1C439}" dt="2023-09-19T12:57:30.213" v="444" actId="478"/>
          <ac:spMkLst>
            <pc:docMk/>
            <pc:sldMk cId="1374655747" sldId="498"/>
            <ac:spMk id="2" creationId="{750B8EF1-FA0F-4035-D2BC-002538DFB0CD}"/>
          </ac:spMkLst>
        </pc:spChg>
        <pc:spChg chg="add del mod">
          <ac:chgData name="ADROGUER Iris" userId="c594191f-4f45-4a0b-b2ae-d76361796f92" providerId="ADAL" clId="{50C44728-6D3C-4F45-9426-BB0710F1C439}" dt="2023-09-19T12:37:47.655" v="230" actId="478"/>
          <ac:spMkLst>
            <pc:docMk/>
            <pc:sldMk cId="1374655747" sldId="498"/>
            <ac:spMk id="7" creationId="{00A241D3-7992-7DDD-7BB2-FE64C587555E}"/>
          </ac:spMkLst>
        </pc:spChg>
        <pc:spChg chg="add del mod">
          <ac:chgData name="ADROGUER Iris" userId="c594191f-4f45-4a0b-b2ae-d76361796f92" providerId="ADAL" clId="{50C44728-6D3C-4F45-9426-BB0710F1C439}" dt="2023-09-19T12:37:43.778" v="229" actId="478"/>
          <ac:spMkLst>
            <pc:docMk/>
            <pc:sldMk cId="1374655747" sldId="498"/>
            <ac:spMk id="9" creationId="{7FF8ECE2-1454-4355-B3FC-4F7884CDDAC1}"/>
          </ac:spMkLst>
        </pc:spChg>
        <pc:spChg chg="add del mod">
          <ac:chgData name="ADROGUER Iris" userId="c594191f-4f45-4a0b-b2ae-d76361796f92" providerId="ADAL" clId="{50C44728-6D3C-4F45-9426-BB0710F1C439}" dt="2023-09-19T12:40:41.159" v="262" actId="478"/>
          <ac:spMkLst>
            <pc:docMk/>
            <pc:sldMk cId="1374655747" sldId="498"/>
            <ac:spMk id="24" creationId="{5EABD94D-A073-7C5B-3574-DD300E803C5C}"/>
          </ac:spMkLst>
        </pc:spChg>
        <pc:spChg chg="add del mod">
          <ac:chgData name="ADROGUER Iris" userId="c594191f-4f45-4a0b-b2ae-d76361796f92" providerId="ADAL" clId="{50C44728-6D3C-4F45-9426-BB0710F1C439}" dt="2023-09-19T12:44:57.402" v="295" actId="478"/>
          <ac:spMkLst>
            <pc:docMk/>
            <pc:sldMk cId="1374655747" sldId="498"/>
            <ac:spMk id="25" creationId="{8E18A4F9-7867-F33A-03A2-479868C650AF}"/>
          </ac:spMkLst>
        </pc:spChg>
        <pc:spChg chg="add del mod">
          <ac:chgData name="ADROGUER Iris" userId="c594191f-4f45-4a0b-b2ae-d76361796f92" providerId="ADAL" clId="{50C44728-6D3C-4F45-9426-BB0710F1C439}" dt="2023-09-19T12:44:51.032" v="293" actId="478"/>
          <ac:spMkLst>
            <pc:docMk/>
            <pc:sldMk cId="1374655747" sldId="498"/>
            <ac:spMk id="26" creationId="{B6540A44-5560-EAD0-E066-3CEEE3E4338C}"/>
          </ac:spMkLst>
        </pc:spChg>
        <pc:spChg chg="add del mod">
          <ac:chgData name="ADROGUER Iris" userId="c594191f-4f45-4a0b-b2ae-d76361796f92" providerId="ADAL" clId="{50C44728-6D3C-4F45-9426-BB0710F1C439}" dt="2023-09-19T12:56:33.179" v="434" actId="478"/>
          <ac:spMkLst>
            <pc:docMk/>
            <pc:sldMk cId="1374655747" sldId="498"/>
            <ac:spMk id="27" creationId="{5BD00990-6C29-2D15-1BEC-455DA3C3BB4B}"/>
          </ac:spMkLst>
        </pc:spChg>
        <pc:picChg chg="add del mod">
          <ac:chgData name="ADROGUER Iris" userId="c594191f-4f45-4a0b-b2ae-d76361796f92" providerId="ADAL" clId="{50C44728-6D3C-4F45-9426-BB0710F1C439}" dt="2023-09-19T09:18:51.049" v="50" actId="478"/>
          <ac:picMkLst>
            <pc:docMk/>
            <pc:sldMk cId="1374655747" sldId="498"/>
            <ac:picMk id="5" creationId="{85887EBC-53F9-2BAE-F23B-57B6188EFCA9}"/>
          </ac:picMkLst>
        </pc:picChg>
        <pc:picChg chg="del mod">
          <ac:chgData name="ADROGUER Iris" userId="c594191f-4f45-4a0b-b2ae-d76361796f92" providerId="ADAL" clId="{50C44728-6D3C-4F45-9426-BB0710F1C439}" dt="2023-09-19T12:46:47.740" v="303" actId="478"/>
          <ac:picMkLst>
            <pc:docMk/>
            <pc:sldMk cId="1374655747" sldId="498"/>
            <ac:picMk id="8" creationId="{60E580C4-7FC5-405D-BE39-9138252F2E4B}"/>
          </ac:picMkLst>
        </pc:picChg>
        <pc:picChg chg="add del mod">
          <ac:chgData name="ADROGUER Iris" userId="c594191f-4f45-4a0b-b2ae-d76361796f92" providerId="ADAL" clId="{50C44728-6D3C-4F45-9426-BB0710F1C439}" dt="2023-09-19T12:55:06.575" v="416" actId="478"/>
          <ac:picMkLst>
            <pc:docMk/>
            <pc:sldMk cId="1374655747" sldId="498"/>
            <ac:picMk id="10" creationId="{846DE59A-4B10-323E-19A7-7E87B3444FC4}"/>
          </ac:picMkLst>
        </pc:picChg>
        <pc:picChg chg="del mod">
          <ac:chgData name="ADROGUER Iris" userId="c594191f-4f45-4a0b-b2ae-d76361796f92" providerId="ADAL" clId="{50C44728-6D3C-4F45-9426-BB0710F1C439}" dt="2023-09-19T12:39:59.951" v="261" actId="478"/>
          <ac:picMkLst>
            <pc:docMk/>
            <pc:sldMk cId="1374655747" sldId="498"/>
            <ac:picMk id="12" creationId="{00000000-0000-0000-0000-000000000000}"/>
          </ac:picMkLst>
        </pc:picChg>
        <pc:picChg chg="mod">
          <ac:chgData name="ADROGUER Iris" userId="c594191f-4f45-4a0b-b2ae-d76361796f92" providerId="ADAL" clId="{50C44728-6D3C-4F45-9426-BB0710F1C439}" dt="2023-09-19T12:39:49.999" v="257" actId="167"/>
          <ac:picMkLst>
            <pc:docMk/>
            <pc:sldMk cId="1374655747" sldId="498"/>
            <ac:picMk id="16" creationId="{00000000-0000-0000-0000-000000000000}"/>
          </ac:picMkLst>
        </pc:picChg>
        <pc:picChg chg="add del mod">
          <ac:chgData name="ADROGUER Iris" userId="c594191f-4f45-4a0b-b2ae-d76361796f92" providerId="ADAL" clId="{50C44728-6D3C-4F45-9426-BB0710F1C439}" dt="2023-09-19T12:40:46.788" v="264" actId="1076"/>
          <ac:picMkLst>
            <pc:docMk/>
            <pc:sldMk cId="1374655747" sldId="498"/>
            <ac:picMk id="18" creationId="{00000000-0000-0000-0000-000000000000}"/>
          </ac:picMkLst>
        </pc:picChg>
        <pc:picChg chg="add del mod">
          <ac:chgData name="ADROGUER Iris" userId="c594191f-4f45-4a0b-b2ae-d76361796f92" providerId="ADAL" clId="{50C44728-6D3C-4F45-9426-BB0710F1C439}" dt="2023-09-19T12:57:41.978" v="447" actId="478"/>
          <ac:picMkLst>
            <pc:docMk/>
            <pc:sldMk cId="1374655747" sldId="498"/>
            <ac:picMk id="21" creationId="{9C2D4DCC-E234-6194-F378-E6F2E76EEE39}"/>
          </ac:picMkLst>
        </pc:picChg>
        <pc:picChg chg="mod">
          <ac:chgData name="ADROGUER Iris" userId="c594191f-4f45-4a0b-b2ae-d76361796f92" providerId="ADAL" clId="{50C44728-6D3C-4F45-9426-BB0710F1C439}" dt="2023-09-19T12:55:25.220" v="420" actId="1035"/>
          <ac:picMkLst>
            <pc:docMk/>
            <pc:sldMk cId="1374655747" sldId="498"/>
            <ac:picMk id="22" creationId="{00000000-0000-0000-0000-000000000000}"/>
          </ac:picMkLst>
        </pc:picChg>
        <pc:picChg chg="mod">
          <ac:chgData name="ADROGUER Iris" userId="c594191f-4f45-4a0b-b2ae-d76361796f92" providerId="ADAL" clId="{50C44728-6D3C-4F45-9426-BB0710F1C439}" dt="2023-09-19T12:59:41.977" v="542" actId="14100"/>
          <ac:picMkLst>
            <pc:docMk/>
            <pc:sldMk cId="1374655747" sldId="498"/>
            <ac:picMk id="23" creationId="{00000000-0000-0000-0000-000000000000}"/>
          </ac:picMkLst>
        </pc:picChg>
        <pc:picChg chg="add del mod">
          <ac:chgData name="ADROGUER Iris" userId="c594191f-4f45-4a0b-b2ae-d76361796f92" providerId="ADAL" clId="{50C44728-6D3C-4F45-9426-BB0710F1C439}" dt="2023-09-19T12:55:38.722" v="422" actId="478"/>
          <ac:picMkLst>
            <pc:docMk/>
            <pc:sldMk cId="1374655747" sldId="498"/>
            <ac:picMk id="28" creationId="{B3711B6B-2461-3D33-396A-B494014832DD}"/>
          </ac:picMkLst>
        </pc:picChg>
        <pc:picChg chg="add del mod">
          <ac:chgData name="ADROGUER Iris" userId="c594191f-4f45-4a0b-b2ae-d76361796f92" providerId="ADAL" clId="{50C44728-6D3C-4F45-9426-BB0710F1C439}" dt="2023-09-19T12:49:23.058" v="328" actId="478"/>
          <ac:picMkLst>
            <pc:docMk/>
            <pc:sldMk cId="1374655747" sldId="498"/>
            <ac:picMk id="29" creationId="{D084C89D-01B1-E35F-FDBE-1E9D42DE3C43}"/>
          </ac:picMkLst>
        </pc:picChg>
        <pc:picChg chg="add del mod">
          <ac:chgData name="ADROGUER Iris" userId="c594191f-4f45-4a0b-b2ae-d76361796f92" providerId="ADAL" clId="{50C44728-6D3C-4F45-9426-BB0710F1C439}" dt="2023-09-19T12:52:40.289" v="397" actId="478"/>
          <ac:picMkLst>
            <pc:docMk/>
            <pc:sldMk cId="1374655747" sldId="498"/>
            <ac:picMk id="30" creationId="{18FFE4CF-94F5-E665-91C7-7DF5A6736930}"/>
          </ac:picMkLst>
        </pc:picChg>
        <pc:picChg chg="add del mod">
          <ac:chgData name="ADROGUER Iris" userId="c594191f-4f45-4a0b-b2ae-d76361796f92" providerId="ADAL" clId="{50C44728-6D3C-4F45-9426-BB0710F1C439}" dt="2023-09-19T12:25:31.852" v="157" actId="478"/>
          <ac:picMkLst>
            <pc:docMk/>
            <pc:sldMk cId="1374655747" sldId="498"/>
            <ac:picMk id="32" creationId="{1D3B4FBB-7C91-9ECA-6245-A3991F4143F1}"/>
          </ac:picMkLst>
        </pc:picChg>
        <pc:picChg chg="add del mod">
          <ac:chgData name="ADROGUER Iris" userId="c594191f-4f45-4a0b-b2ae-d76361796f92" providerId="ADAL" clId="{50C44728-6D3C-4F45-9426-BB0710F1C439}" dt="2023-09-19T12:39:29.182" v="251" actId="478"/>
          <ac:picMkLst>
            <pc:docMk/>
            <pc:sldMk cId="1374655747" sldId="498"/>
            <ac:picMk id="34" creationId="{230AB4AC-808D-6998-54AE-D5094AE00CDC}"/>
          </ac:picMkLst>
        </pc:picChg>
        <pc:picChg chg="add mod">
          <ac:chgData name="ADROGUER Iris" userId="c594191f-4f45-4a0b-b2ae-d76361796f92" providerId="ADAL" clId="{50C44728-6D3C-4F45-9426-BB0710F1C439}" dt="2023-09-19T12:49:00.565" v="327" actId="1035"/>
          <ac:picMkLst>
            <pc:docMk/>
            <pc:sldMk cId="1374655747" sldId="498"/>
            <ac:picMk id="35" creationId="{A78094D9-E51D-5462-CC23-94476DFD739E}"/>
          </ac:picMkLst>
        </pc:picChg>
        <pc:picChg chg="add mod ord">
          <ac:chgData name="ADROGUER Iris" userId="c594191f-4f45-4a0b-b2ae-d76361796f92" providerId="ADAL" clId="{50C44728-6D3C-4F45-9426-BB0710F1C439}" dt="2023-09-19T12:54:18.917" v="412" actId="1035"/>
          <ac:picMkLst>
            <pc:docMk/>
            <pc:sldMk cId="1374655747" sldId="498"/>
            <ac:picMk id="36" creationId="{86ED6DF5-0514-A537-BCC0-8BE0B6016908}"/>
          </ac:picMkLst>
        </pc:picChg>
        <pc:picChg chg="add mod ord">
          <ac:chgData name="ADROGUER Iris" userId="c594191f-4f45-4a0b-b2ae-d76361796f92" providerId="ADAL" clId="{50C44728-6D3C-4F45-9426-BB0710F1C439}" dt="2023-09-19T12:57:39.017" v="446" actId="167"/>
          <ac:picMkLst>
            <pc:docMk/>
            <pc:sldMk cId="1374655747" sldId="498"/>
            <ac:picMk id="45" creationId="{8B0DA177-F048-65CD-0144-DFC42759CB1F}"/>
          </ac:picMkLst>
        </pc:picChg>
        <pc:picChg chg="add mod">
          <ac:chgData name="ADROGUER Iris" userId="c594191f-4f45-4a0b-b2ae-d76361796f92" providerId="ADAL" clId="{50C44728-6D3C-4F45-9426-BB0710F1C439}" dt="2023-09-19T12:56:46.387" v="438" actId="1076"/>
          <ac:picMkLst>
            <pc:docMk/>
            <pc:sldMk cId="1374655747" sldId="498"/>
            <ac:picMk id="46" creationId="{C0EB4C68-C386-CB8C-B0FE-385183AF62A0}"/>
          </ac:picMkLst>
        </pc:picChg>
        <pc:picChg chg="add mod ord">
          <ac:chgData name="ADROGUER Iris" userId="c594191f-4f45-4a0b-b2ae-d76361796f92" providerId="ADAL" clId="{50C44728-6D3C-4F45-9426-BB0710F1C439}" dt="2023-09-19T12:59:34.736" v="541" actId="167"/>
          <ac:picMkLst>
            <pc:docMk/>
            <pc:sldMk cId="1374655747" sldId="498"/>
            <ac:picMk id="47" creationId="{2AEDB942-CFCC-B7B2-C0B8-3BFFDCDF4ECA}"/>
          </ac:picMkLst>
        </pc:picChg>
        <pc:picChg chg="add mod">
          <ac:chgData name="ADROGUER Iris" userId="c594191f-4f45-4a0b-b2ae-d76361796f92" providerId="ADAL" clId="{50C44728-6D3C-4F45-9426-BB0710F1C439}" dt="2023-09-19T12:49:38.140" v="331" actId="1076"/>
          <ac:picMkLst>
            <pc:docMk/>
            <pc:sldMk cId="1374655747" sldId="498"/>
            <ac:picMk id="48" creationId="{303217C4-3539-FFC1-FEDC-B62740293590}"/>
          </ac:picMkLst>
        </pc:picChg>
        <pc:picChg chg="add mod ord">
          <ac:chgData name="ADROGUER Iris" userId="c594191f-4f45-4a0b-b2ae-d76361796f92" providerId="ADAL" clId="{50C44728-6D3C-4F45-9426-BB0710F1C439}" dt="2023-09-19T12:56:24.257" v="430" actId="167"/>
          <ac:picMkLst>
            <pc:docMk/>
            <pc:sldMk cId="1374655747" sldId="498"/>
            <ac:picMk id="49" creationId="{0A9D0F87-C156-88B0-9E95-22184EFE0884}"/>
          </ac:picMkLst>
        </pc:picChg>
        <pc:picChg chg="add mod">
          <ac:chgData name="ADROGUER Iris" userId="c594191f-4f45-4a0b-b2ae-d76361796f92" providerId="ADAL" clId="{50C44728-6D3C-4F45-9426-BB0710F1C439}" dt="2023-09-19T12:59:20.538" v="539" actId="1076"/>
          <ac:picMkLst>
            <pc:docMk/>
            <pc:sldMk cId="1374655747" sldId="498"/>
            <ac:picMk id="50" creationId="{F82F96EF-B1FA-7785-00C4-17E871185974}"/>
          </ac:picMkLst>
        </pc:picChg>
        <pc:picChg chg="del">
          <ac:chgData name="ADROGUER Iris" userId="c594191f-4f45-4a0b-b2ae-d76361796f92" providerId="ADAL" clId="{50C44728-6D3C-4F45-9426-BB0710F1C439}" dt="2023-09-19T12:57:32.468" v="445" actId="478"/>
          <ac:picMkLst>
            <pc:docMk/>
            <pc:sldMk cId="1374655747" sldId="498"/>
            <ac:picMk id="56" creationId="{95224183-4456-44FD-B269-E3770CF7DADE}"/>
          </ac:picMkLst>
        </pc:picChg>
        <pc:picChg chg="mod">
          <ac:chgData name="ADROGUER Iris" userId="c594191f-4f45-4a0b-b2ae-d76361796f92" providerId="ADAL" clId="{50C44728-6D3C-4F45-9426-BB0710F1C439}" dt="2023-09-19T12:38:09.237" v="232" actId="167"/>
          <ac:picMkLst>
            <pc:docMk/>
            <pc:sldMk cId="1374655747" sldId="498"/>
            <ac:picMk id="3074" creationId="{B7FE74DF-4380-42EC-B740-823C1905295B}"/>
          </ac:picMkLst>
        </pc:picChg>
        <pc:picChg chg="mod">
          <ac:chgData name="ADROGUER Iris" userId="c594191f-4f45-4a0b-b2ae-d76361796f92" providerId="ADAL" clId="{50C44728-6D3C-4F45-9426-BB0710F1C439}" dt="2023-09-19T12:38:40.099" v="237" actId="34135"/>
          <ac:picMkLst>
            <pc:docMk/>
            <pc:sldMk cId="1374655747" sldId="498"/>
            <ac:picMk id="3076" creationId="{AD522A3F-180E-4EBB-8C2D-415F6EC5A9EA}"/>
          </ac:picMkLst>
        </pc:picChg>
        <pc:picChg chg="mod">
          <ac:chgData name="ADROGUER Iris" userId="c594191f-4f45-4a0b-b2ae-d76361796f92" providerId="ADAL" clId="{50C44728-6D3C-4F45-9426-BB0710F1C439}" dt="2023-09-19T12:52:38.614" v="395" actId="34135"/>
          <ac:picMkLst>
            <pc:docMk/>
            <pc:sldMk cId="1374655747" sldId="498"/>
            <ac:picMk id="3078" creationId="{2CA1B6EE-557B-4934-8BB3-5BAB5FEE6FBC}"/>
          </ac:picMkLst>
        </pc:picChg>
        <pc:picChg chg="mod">
          <ac:chgData name="ADROGUER Iris" userId="c594191f-4f45-4a0b-b2ae-d76361796f92" providerId="ADAL" clId="{50C44728-6D3C-4F45-9426-BB0710F1C439}" dt="2023-09-19T12:47:32.709" v="313" actId="34135"/>
          <ac:picMkLst>
            <pc:docMk/>
            <pc:sldMk cId="1374655747" sldId="498"/>
            <ac:picMk id="3080" creationId="{C92E6416-FC07-4C54-BC4E-3C026FC615DD}"/>
          </ac:picMkLst>
        </pc:picChg>
        <pc:picChg chg="del mod">
          <ac:chgData name="ADROGUER Iris" userId="c594191f-4f45-4a0b-b2ae-d76361796f92" providerId="ADAL" clId="{50C44728-6D3C-4F45-9426-BB0710F1C439}" dt="2023-09-19T12:52:21.697" v="391" actId="478"/>
          <ac:picMkLst>
            <pc:docMk/>
            <pc:sldMk cId="1374655747" sldId="498"/>
            <ac:picMk id="3082" creationId="{44CCBAF3-134D-420A-99E2-18B8BAC44D37}"/>
          </ac:picMkLst>
        </pc:picChg>
        <pc:picChg chg="del">
          <ac:chgData name="ADROGUER Iris" userId="c594191f-4f45-4a0b-b2ae-d76361796f92" providerId="ADAL" clId="{50C44728-6D3C-4F45-9426-BB0710F1C439}" dt="2023-09-19T12:56:36.152" v="435" actId="478"/>
          <ac:picMkLst>
            <pc:docMk/>
            <pc:sldMk cId="1374655747" sldId="498"/>
            <ac:picMk id="3084" creationId="{88851A9C-B7B3-4BEF-83F8-DA897A30AA01}"/>
          </ac:picMkLst>
        </pc:picChg>
        <pc:picChg chg="mod">
          <ac:chgData name="ADROGUER Iris" userId="c594191f-4f45-4a0b-b2ae-d76361796f92" providerId="ADAL" clId="{50C44728-6D3C-4F45-9426-BB0710F1C439}" dt="2023-09-19T12:48:49.440" v="323" actId="1035"/>
          <ac:picMkLst>
            <pc:docMk/>
            <pc:sldMk cId="1374655747" sldId="498"/>
            <ac:picMk id="3086" creationId="{931B4924-F665-4427-A562-81D3C41477B0}"/>
          </ac:picMkLst>
        </pc:picChg>
      </pc:sldChg>
      <pc:sldChg chg="modSp mod addCm delCm modCm">
        <pc:chgData name="ADROGUER Iris" userId="c594191f-4f45-4a0b-b2ae-d76361796f92" providerId="ADAL" clId="{50C44728-6D3C-4F45-9426-BB0710F1C439}" dt="2023-09-22T08:27:26.040" v="4807"/>
        <pc:sldMkLst>
          <pc:docMk/>
          <pc:sldMk cId="134351176" sldId="499"/>
        </pc:sldMkLst>
        <pc:spChg chg="mod">
          <ac:chgData name="ADROGUER Iris" userId="c594191f-4f45-4a0b-b2ae-d76361796f92" providerId="ADAL" clId="{50C44728-6D3C-4F45-9426-BB0710F1C439}" dt="2023-09-19T14:40:24.071" v="1139" actId="20577"/>
          <ac:spMkLst>
            <pc:docMk/>
            <pc:sldMk cId="134351176" sldId="499"/>
            <ac:spMk id="38" creationId="{00000000-0000-0000-0000-000000000000}"/>
          </ac:spMkLst>
        </pc:spChg>
        <pc:spChg chg="mod">
          <ac:chgData name="ADROGUER Iris" userId="c594191f-4f45-4a0b-b2ae-d76361796f92" providerId="ADAL" clId="{50C44728-6D3C-4F45-9426-BB0710F1C439}" dt="2023-09-19T09:46:02.950" v="101" actId="20577"/>
          <ac:spMkLst>
            <pc:docMk/>
            <pc:sldMk cId="134351176" sldId="499"/>
            <ac:spMk id="40" creationId="{00000000-0000-0000-0000-000000000000}"/>
          </ac:spMkLst>
        </pc:spChg>
        <pc:spChg chg="mod">
          <ac:chgData name="ADROGUER Iris" userId="c594191f-4f45-4a0b-b2ae-d76361796f92" providerId="ADAL" clId="{50C44728-6D3C-4F45-9426-BB0710F1C439}" dt="2023-09-19T14:40:58.207" v="1140"/>
          <ac:spMkLst>
            <pc:docMk/>
            <pc:sldMk cId="134351176" sldId="499"/>
            <ac:spMk id="53" creationId="{00000000-0000-0000-0000-000000000000}"/>
          </ac:spMkLst>
        </pc:spChg>
        <pc:spChg chg="mod">
          <ac:chgData name="ADROGUER Iris" userId="c594191f-4f45-4a0b-b2ae-d76361796f92" providerId="ADAL" clId="{50C44728-6D3C-4F45-9426-BB0710F1C439}" dt="2023-09-19T09:43:55.420" v="91"/>
          <ac:spMkLst>
            <pc:docMk/>
            <pc:sldMk cId="134351176" sldId="499"/>
            <ac:spMk id="56" creationId="{00000000-0000-0000-0000-000000000000}"/>
          </ac:spMkLst>
        </pc:spChg>
        <pc:spChg chg="mod">
          <ac:chgData name="ADROGUER Iris" userId="c594191f-4f45-4a0b-b2ae-d76361796f92" providerId="ADAL" clId="{50C44728-6D3C-4F45-9426-BB0710F1C439}" dt="2023-09-19T09:44:03.430" v="93" actId="20577"/>
          <ac:spMkLst>
            <pc:docMk/>
            <pc:sldMk cId="134351176" sldId="499"/>
            <ac:spMk id="57" creationId="{00000000-0000-0000-0000-000000000000}"/>
          </ac:spMkLst>
        </pc:spChg>
        <pc:spChg chg="mod">
          <ac:chgData name="ADROGUER Iris" userId="c594191f-4f45-4a0b-b2ae-d76361796f92" providerId="ADAL" clId="{50C44728-6D3C-4F45-9426-BB0710F1C439}" dt="2023-09-19T09:45:41" v="97" actId="20577"/>
          <ac:spMkLst>
            <pc:docMk/>
            <pc:sldMk cId="134351176" sldId="499"/>
            <ac:spMk id="65" creationId="{00000000-0000-0000-0000-000000000000}"/>
          </ac:spMkLst>
        </pc:spChg>
        <pc:spChg chg="mod">
          <ac:chgData name="ADROGUER Iris" userId="c594191f-4f45-4a0b-b2ae-d76361796f92" providerId="ADAL" clId="{50C44728-6D3C-4F45-9426-BB0710F1C439}" dt="2023-09-19T14:41:21.254" v="1141"/>
          <ac:spMkLst>
            <pc:docMk/>
            <pc:sldMk cId="134351176" sldId="499"/>
            <ac:spMk id="68" creationId="{00000000-0000-0000-0000-000000000000}"/>
          </ac:spMkLst>
        </pc:spChg>
        <pc:spChg chg="mod">
          <ac:chgData name="ADROGUER Iris" userId="c594191f-4f45-4a0b-b2ae-d76361796f92" providerId="ADAL" clId="{50C44728-6D3C-4F45-9426-BB0710F1C439}" dt="2023-09-19T09:46:22.586" v="105" actId="20577"/>
          <ac:spMkLst>
            <pc:docMk/>
            <pc:sldMk cId="134351176" sldId="499"/>
            <ac:spMk id="81" creationId="{00000000-0000-0000-0000-000000000000}"/>
          </ac:spMkLst>
        </pc:spChg>
      </pc:sldChg>
      <pc:sldChg chg="del mod modShow">
        <pc:chgData name="ADROGUER Iris" userId="c594191f-4f45-4a0b-b2ae-d76361796f92" providerId="ADAL" clId="{50C44728-6D3C-4F45-9426-BB0710F1C439}" dt="2023-09-19T13:08:59.985" v="621" actId="2696"/>
        <pc:sldMkLst>
          <pc:docMk/>
          <pc:sldMk cId="798024054" sldId="503"/>
        </pc:sldMkLst>
      </pc:sldChg>
      <pc:sldChg chg="del mod modShow">
        <pc:chgData name="ADROGUER Iris" userId="c594191f-4f45-4a0b-b2ae-d76361796f92" providerId="ADAL" clId="{50C44728-6D3C-4F45-9426-BB0710F1C439}" dt="2023-09-19T13:09:02.442" v="622" actId="2696"/>
        <pc:sldMkLst>
          <pc:docMk/>
          <pc:sldMk cId="360641227" sldId="505"/>
        </pc:sldMkLst>
      </pc:sldChg>
      <pc:sldChg chg="addSp delSp modSp mod">
        <pc:chgData name="ADROGUER Iris" userId="c594191f-4f45-4a0b-b2ae-d76361796f92" providerId="ADAL" clId="{50C44728-6D3C-4F45-9426-BB0710F1C439}" dt="2023-09-22T08:31:15.317" v="4877" actId="478"/>
        <pc:sldMkLst>
          <pc:docMk/>
          <pc:sldMk cId="1534189028" sldId="511"/>
        </pc:sldMkLst>
        <pc:spChg chg="add del mod">
          <ac:chgData name="ADROGUER Iris" userId="c594191f-4f45-4a0b-b2ae-d76361796f92" providerId="ADAL" clId="{50C44728-6D3C-4F45-9426-BB0710F1C439}" dt="2023-09-22T07:46:31.877" v="4280" actId="478"/>
          <ac:spMkLst>
            <pc:docMk/>
            <pc:sldMk cId="1534189028" sldId="511"/>
            <ac:spMk id="8" creationId="{913D5E85-1DE9-CBD5-8B64-9F9E06475C57}"/>
          </ac:spMkLst>
        </pc:spChg>
        <pc:spChg chg="add del">
          <ac:chgData name="ADROGUER Iris" userId="c594191f-4f45-4a0b-b2ae-d76361796f92" providerId="ADAL" clId="{50C44728-6D3C-4F45-9426-BB0710F1C439}" dt="2023-09-22T07:46:51.799" v="4282" actId="22"/>
          <ac:spMkLst>
            <pc:docMk/>
            <pc:sldMk cId="1534189028" sldId="511"/>
            <ac:spMk id="9" creationId="{BBE78EFE-697E-971B-6FD7-240E339A8958}"/>
          </ac:spMkLst>
        </pc:spChg>
        <pc:spChg chg="add mod">
          <ac:chgData name="ADROGUER Iris" userId="c594191f-4f45-4a0b-b2ae-d76361796f92" providerId="ADAL" clId="{50C44728-6D3C-4F45-9426-BB0710F1C439}" dt="2023-09-22T07:53:51.438" v="4407" actId="20577"/>
          <ac:spMkLst>
            <pc:docMk/>
            <pc:sldMk cId="1534189028" sldId="511"/>
            <ac:spMk id="11" creationId="{D957BEF7-E718-F2D1-372B-0E03524CB6BE}"/>
          </ac:spMkLst>
        </pc:spChg>
        <pc:spChg chg="add mod">
          <ac:chgData name="ADROGUER Iris" userId="c594191f-4f45-4a0b-b2ae-d76361796f92" providerId="ADAL" clId="{50C44728-6D3C-4F45-9426-BB0710F1C439}" dt="2023-09-22T08:31:13.612" v="4876" actId="1076"/>
          <ac:spMkLst>
            <pc:docMk/>
            <pc:sldMk cId="1534189028" sldId="511"/>
            <ac:spMk id="14" creationId="{4EA3DBFD-0AFA-36F6-0EA7-5E8A724A3E01}"/>
          </ac:spMkLst>
        </pc:spChg>
        <pc:spChg chg="add mod">
          <ac:chgData name="ADROGUER Iris" userId="c594191f-4f45-4a0b-b2ae-d76361796f92" providerId="ADAL" clId="{50C44728-6D3C-4F45-9426-BB0710F1C439}" dt="2023-09-22T08:00:29.738" v="4674" actId="20577"/>
          <ac:spMkLst>
            <pc:docMk/>
            <pc:sldMk cId="1534189028" sldId="511"/>
            <ac:spMk id="18" creationId="{ABCDDD98-8DC3-B681-6B62-A26FEB2EED56}"/>
          </ac:spMkLst>
        </pc:spChg>
        <pc:spChg chg="mod">
          <ac:chgData name="ADROGUER Iris" userId="c594191f-4f45-4a0b-b2ae-d76361796f92" providerId="ADAL" clId="{50C44728-6D3C-4F45-9426-BB0710F1C439}" dt="2023-09-22T07:58:41.282" v="4577" actId="20577"/>
          <ac:spMkLst>
            <pc:docMk/>
            <pc:sldMk cId="1534189028" sldId="511"/>
            <ac:spMk id="34" creationId="{00000000-0000-0000-0000-000000000000}"/>
          </ac:spMkLst>
        </pc:spChg>
        <pc:spChg chg="mod">
          <ac:chgData name="ADROGUER Iris" userId="c594191f-4f45-4a0b-b2ae-d76361796f92" providerId="ADAL" clId="{50C44728-6D3C-4F45-9426-BB0710F1C439}" dt="2023-09-22T07:50:45.451" v="4361" actId="20577"/>
          <ac:spMkLst>
            <pc:docMk/>
            <pc:sldMk cId="1534189028" sldId="511"/>
            <ac:spMk id="35" creationId="{00000000-0000-0000-0000-000000000000}"/>
          </ac:spMkLst>
        </pc:spChg>
        <pc:spChg chg="del mod">
          <ac:chgData name="ADROGUER Iris" userId="c594191f-4f45-4a0b-b2ae-d76361796f92" providerId="ADAL" clId="{50C44728-6D3C-4F45-9426-BB0710F1C439}" dt="2023-09-22T08:31:15.317" v="4877" actId="478"/>
          <ac:spMkLst>
            <pc:docMk/>
            <pc:sldMk cId="1534189028" sldId="511"/>
            <ac:spMk id="39" creationId="{00000000-0000-0000-0000-000000000000}"/>
          </ac:spMkLst>
        </pc:spChg>
        <pc:spChg chg="del mod">
          <ac:chgData name="ADROGUER Iris" userId="c594191f-4f45-4a0b-b2ae-d76361796f92" providerId="ADAL" clId="{50C44728-6D3C-4F45-9426-BB0710F1C439}" dt="2023-09-22T08:00:46.917" v="4682" actId="478"/>
          <ac:spMkLst>
            <pc:docMk/>
            <pc:sldMk cId="1534189028" sldId="511"/>
            <ac:spMk id="41" creationId="{00000000-0000-0000-0000-000000000000}"/>
          </ac:spMkLst>
        </pc:spChg>
        <pc:spChg chg="del mod">
          <ac:chgData name="ADROGUER Iris" userId="c594191f-4f45-4a0b-b2ae-d76361796f92" providerId="ADAL" clId="{50C44728-6D3C-4F45-9426-BB0710F1C439}" dt="2023-09-22T07:56:30.973" v="4502" actId="478"/>
          <ac:spMkLst>
            <pc:docMk/>
            <pc:sldMk cId="1534189028" sldId="511"/>
            <ac:spMk id="43" creationId="{00000000-0000-0000-0000-000000000000}"/>
          </ac:spMkLst>
        </pc:spChg>
        <pc:spChg chg="mod">
          <ac:chgData name="ADROGUER Iris" userId="c594191f-4f45-4a0b-b2ae-d76361796f92" providerId="ADAL" clId="{50C44728-6D3C-4F45-9426-BB0710F1C439}" dt="2023-09-22T08:02:28.860" v="4692" actId="20577"/>
          <ac:spMkLst>
            <pc:docMk/>
            <pc:sldMk cId="1534189028" sldId="511"/>
            <ac:spMk id="49" creationId="{17C02C92-9C9F-4986-8DC9-6EB8FDF63FA1}"/>
          </ac:spMkLst>
        </pc:spChg>
        <pc:spChg chg="mod">
          <ac:chgData name="ADROGUER Iris" userId="c594191f-4f45-4a0b-b2ae-d76361796f92" providerId="ADAL" clId="{50C44728-6D3C-4F45-9426-BB0710F1C439}" dt="2023-09-22T07:58:29.610" v="4570" actId="20577"/>
          <ac:spMkLst>
            <pc:docMk/>
            <pc:sldMk cId="1534189028" sldId="511"/>
            <ac:spMk id="58" creationId="{00000000-0000-0000-0000-000000000000}"/>
          </ac:spMkLst>
        </pc:spChg>
        <pc:spChg chg="mod">
          <ac:chgData name="ADROGUER Iris" userId="c594191f-4f45-4a0b-b2ae-d76361796f92" providerId="ADAL" clId="{50C44728-6D3C-4F45-9426-BB0710F1C439}" dt="2023-09-22T08:02:16.818" v="4688" actId="20577"/>
          <ac:spMkLst>
            <pc:docMk/>
            <pc:sldMk cId="1534189028" sldId="511"/>
            <ac:spMk id="59" creationId="{00000000-0000-0000-0000-000000000000}"/>
          </ac:spMkLst>
        </pc:spChg>
        <pc:spChg chg="mod">
          <ac:chgData name="ADROGUER Iris" userId="c594191f-4f45-4a0b-b2ae-d76361796f92" providerId="ADAL" clId="{50C44728-6D3C-4F45-9426-BB0710F1C439}" dt="2023-09-22T07:59:15.953" v="4604" actId="20577"/>
          <ac:spMkLst>
            <pc:docMk/>
            <pc:sldMk cId="1534189028" sldId="511"/>
            <ac:spMk id="64" creationId="{0F06A821-1495-4D70-8147-7DB7D7527FF0}"/>
          </ac:spMkLst>
        </pc:spChg>
        <pc:spChg chg="del mod">
          <ac:chgData name="ADROGUER Iris" userId="c594191f-4f45-4a0b-b2ae-d76361796f92" providerId="ADAL" clId="{50C44728-6D3C-4F45-9426-BB0710F1C439}" dt="2023-09-22T08:00:42.992" v="4680" actId="478"/>
          <ac:spMkLst>
            <pc:docMk/>
            <pc:sldMk cId="1534189028" sldId="511"/>
            <ac:spMk id="80" creationId="{7AC502ED-7871-4774-9FDE-A66C87526CB4}"/>
          </ac:spMkLst>
        </pc:spChg>
        <pc:grpChg chg="mod ord">
          <ac:chgData name="ADROGUER Iris" userId="c594191f-4f45-4a0b-b2ae-d76361796f92" providerId="ADAL" clId="{50C44728-6D3C-4F45-9426-BB0710F1C439}" dt="2023-09-22T07:53:23.690" v="4403" actId="167"/>
          <ac:grpSpMkLst>
            <pc:docMk/>
            <pc:sldMk cId="1534189028" sldId="511"/>
            <ac:grpSpMk id="32" creationId="{00000000-0000-0000-0000-000000000000}"/>
          </ac:grpSpMkLst>
        </pc:grpChg>
        <pc:grpChg chg="mod">
          <ac:chgData name="ADROGUER Iris" userId="c594191f-4f45-4a0b-b2ae-d76361796f92" providerId="ADAL" clId="{50C44728-6D3C-4F45-9426-BB0710F1C439}" dt="2023-09-22T07:58:11.894" v="4553" actId="1035"/>
          <ac:grpSpMkLst>
            <pc:docMk/>
            <pc:sldMk cId="1534189028" sldId="511"/>
            <ac:grpSpMk id="46" creationId="{0A4C4C8D-631E-4C96-BDD2-AFCD0B680B6B}"/>
          </ac:grpSpMkLst>
        </pc:grpChg>
        <pc:grpChg chg="mod ord">
          <ac:chgData name="ADROGUER Iris" userId="c594191f-4f45-4a0b-b2ae-d76361796f92" providerId="ADAL" clId="{50C44728-6D3C-4F45-9426-BB0710F1C439}" dt="2023-09-22T07:54:55.645" v="4465" actId="14100"/>
          <ac:grpSpMkLst>
            <pc:docMk/>
            <pc:sldMk cId="1534189028" sldId="511"/>
            <ac:grpSpMk id="56" creationId="{00000000-0000-0000-0000-000000000000}"/>
          </ac:grpSpMkLst>
        </pc:grpChg>
        <pc:grpChg chg="del">
          <ac:chgData name="ADROGUER Iris" userId="c594191f-4f45-4a0b-b2ae-d76361796f92" providerId="ADAL" clId="{50C44728-6D3C-4F45-9426-BB0710F1C439}" dt="2023-09-22T07:56:24.986" v="4499" actId="478"/>
          <ac:grpSpMkLst>
            <pc:docMk/>
            <pc:sldMk cId="1534189028" sldId="511"/>
            <ac:grpSpMk id="61" creationId="{3844F0A6-3AF0-4BF9-B9FD-7B3BB1F18218}"/>
          </ac:grpSpMkLst>
        </pc:grpChg>
        <pc:picChg chg="add mod">
          <ac:chgData name="ADROGUER Iris" userId="c594191f-4f45-4a0b-b2ae-d76361796f92" providerId="ADAL" clId="{50C44728-6D3C-4F45-9426-BB0710F1C439}" dt="2023-09-22T07:43:03.609" v="4253" actId="1076"/>
          <ac:picMkLst>
            <pc:docMk/>
            <pc:sldMk cId="1534189028" sldId="511"/>
            <ac:picMk id="2" creationId="{3C542C37-FFF3-10E5-9396-DA17B40AED9F}"/>
          </ac:picMkLst>
        </pc:picChg>
        <pc:picChg chg="add mod">
          <ac:chgData name="ADROGUER Iris" userId="c594191f-4f45-4a0b-b2ae-d76361796f92" providerId="ADAL" clId="{50C44728-6D3C-4F45-9426-BB0710F1C439}" dt="2023-09-22T07:43:18.325" v="4258" actId="1076"/>
          <ac:picMkLst>
            <pc:docMk/>
            <pc:sldMk cId="1534189028" sldId="511"/>
            <ac:picMk id="3" creationId="{E16FE589-E555-328C-E434-4F6224A65375}"/>
          </ac:picMkLst>
        </pc:picChg>
        <pc:picChg chg="add mod">
          <ac:chgData name="ADROGUER Iris" userId="c594191f-4f45-4a0b-b2ae-d76361796f92" providerId="ADAL" clId="{50C44728-6D3C-4F45-9426-BB0710F1C439}" dt="2023-09-22T07:42:56.756" v="4252" actId="1076"/>
          <ac:picMkLst>
            <pc:docMk/>
            <pc:sldMk cId="1534189028" sldId="511"/>
            <ac:picMk id="4" creationId="{7F1C5437-0F35-B3E2-28FD-6D3B4E5B8222}"/>
          </ac:picMkLst>
        </pc:picChg>
        <pc:picChg chg="add mod">
          <ac:chgData name="ADROGUER Iris" userId="c594191f-4f45-4a0b-b2ae-d76361796f92" providerId="ADAL" clId="{50C44728-6D3C-4F45-9426-BB0710F1C439}" dt="2023-09-22T07:51:02.033" v="4366" actId="1076"/>
          <ac:picMkLst>
            <pc:docMk/>
            <pc:sldMk cId="1534189028" sldId="511"/>
            <ac:picMk id="5" creationId="{BF007D2B-BD65-E872-5DFD-85F2A91F9380}"/>
          </ac:picMkLst>
        </pc:picChg>
        <pc:picChg chg="add mod">
          <ac:chgData name="ADROGUER Iris" userId="c594191f-4f45-4a0b-b2ae-d76361796f92" providerId="ADAL" clId="{50C44728-6D3C-4F45-9426-BB0710F1C439}" dt="2023-09-22T07:51:19.901" v="4374" actId="1036"/>
          <ac:picMkLst>
            <pc:docMk/>
            <pc:sldMk cId="1534189028" sldId="511"/>
            <ac:picMk id="6" creationId="{D545B2DA-1B10-3C97-6B94-AFB8657242D6}"/>
          </ac:picMkLst>
        </pc:picChg>
        <pc:picChg chg="add mod">
          <ac:chgData name="ADROGUER Iris" userId="c594191f-4f45-4a0b-b2ae-d76361796f92" providerId="ADAL" clId="{50C44728-6D3C-4F45-9426-BB0710F1C439}" dt="2023-09-22T07:52:42.521" v="4393" actId="1076"/>
          <ac:picMkLst>
            <pc:docMk/>
            <pc:sldMk cId="1534189028" sldId="511"/>
            <ac:picMk id="12" creationId="{EB9B8A44-CBCD-D26C-6F8E-B9C28857513E}"/>
          </ac:picMkLst>
        </pc:picChg>
        <pc:picChg chg="add mod">
          <ac:chgData name="ADROGUER Iris" userId="c594191f-4f45-4a0b-b2ae-d76361796f92" providerId="ADAL" clId="{50C44728-6D3C-4F45-9426-BB0710F1C439}" dt="2023-09-22T07:53:06.829" v="4399" actId="1076"/>
          <ac:picMkLst>
            <pc:docMk/>
            <pc:sldMk cId="1534189028" sldId="511"/>
            <ac:picMk id="13" creationId="{4FA3D38E-EF62-9620-5B4C-EF90A297E155}"/>
          </ac:picMkLst>
        </pc:picChg>
        <pc:picChg chg="add del mod">
          <ac:chgData name="ADROGUER Iris" userId="c594191f-4f45-4a0b-b2ae-d76361796f92" providerId="ADAL" clId="{50C44728-6D3C-4F45-9426-BB0710F1C439}" dt="2023-09-22T07:57:00.386" v="4508" actId="478"/>
          <ac:picMkLst>
            <pc:docMk/>
            <pc:sldMk cId="1534189028" sldId="511"/>
            <ac:picMk id="15" creationId="{21166815-EFE0-8B00-9956-9AC6267D2C22}"/>
          </ac:picMkLst>
        </pc:picChg>
        <pc:picChg chg="add mod">
          <ac:chgData name="ADROGUER Iris" userId="c594191f-4f45-4a0b-b2ae-d76361796f92" providerId="ADAL" clId="{50C44728-6D3C-4F45-9426-BB0710F1C439}" dt="2023-09-22T07:57:43.184" v="4529" actId="1076"/>
          <ac:picMkLst>
            <pc:docMk/>
            <pc:sldMk cId="1534189028" sldId="511"/>
            <ac:picMk id="16" creationId="{F07171AA-7F0F-9FE0-90D0-96C14CA0D84A}"/>
          </ac:picMkLst>
        </pc:picChg>
        <pc:picChg chg="add del mod">
          <ac:chgData name="ADROGUER Iris" userId="c594191f-4f45-4a0b-b2ae-d76361796f92" providerId="ADAL" clId="{50C44728-6D3C-4F45-9426-BB0710F1C439}" dt="2023-09-22T07:59:43.497" v="4607" actId="478"/>
          <ac:picMkLst>
            <pc:docMk/>
            <pc:sldMk cId="1534189028" sldId="511"/>
            <ac:picMk id="17" creationId="{41CEE79D-4C27-A04D-8388-C6608043C4E6}"/>
          </ac:picMkLst>
        </pc:picChg>
        <pc:picChg chg="mod">
          <ac:chgData name="ADROGUER Iris" userId="c594191f-4f45-4a0b-b2ae-d76361796f92" providerId="ADAL" clId="{50C44728-6D3C-4F45-9426-BB0710F1C439}" dt="2023-09-22T07:53:16.744" v="4401" actId="14100"/>
          <ac:picMkLst>
            <pc:docMk/>
            <pc:sldMk cId="1534189028" sldId="511"/>
            <ac:picMk id="40" creationId="{5D241B4E-D81C-429F-8BDC-134AC650913A}"/>
          </ac:picMkLst>
        </pc:picChg>
        <pc:picChg chg="mod">
          <ac:chgData name="ADROGUER Iris" userId="c594191f-4f45-4a0b-b2ae-d76361796f92" providerId="ADAL" clId="{50C44728-6D3C-4F45-9426-BB0710F1C439}" dt="2023-09-22T07:56:45.743" v="4505" actId="1076"/>
          <ac:picMkLst>
            <pc:docMk/>
            <pc:sldMk cId="1534189028" sldId="511"/>
            <ac:picMk id="45" creationId="{D15CD673-9D1B-4747-9101-AE5AB0C39536}"/>
          </ac:picMkLst>
        </pc:picChg>
        <pc:picChg chg="del">
          <ac:chgData name="ADROGUER Iris" userId="c594191f-4f45-4a0b-b2ae-d76361796f92" providerId="ADAL" clId="{50C44728-6D3C-4F45-9426-BB0710F1C439}" dt="2023-09-22T07:40:33.023" v="4228" actId="478"/>
          <ac:picMkLst>
            <pc:docMk/>
            <pc:sldMk cId="1534189028" sldId="511"/>
            <ac:picMk id="67" creationId="{29084AD7-F61C-4624-B2DD-F9F7D1ED81C4}"/>
          </ac:picMkLst>
        </pc:picChg>
        <pc:picChg chg="del">
          <ac:chgData name="ADROGUER Iris" userId="c594191f-4f45-4a0b-b2ae-d76361796f92" providerId="ADAL" clId="{50C44728-6D3C-4F45-9426-BB0710F1C439}" dt="2023-09-22T07:41:34.454" v="4236" actId="478"/>
          <ac:picMkLst>
            <pc:docMk/>
            <pc:sldMk cId="1534189028" sldId="511"/>
            <ac:picMk id="70" creationId="{00000000-0000-0000-0000-000000000000}"/>
          </ac:picMkLst>
        </pc:picChg>
        <pc:picChg chg="del">
          <ac:chgData name="ADROGUER Iris" userId="c594191f-4f45-4a0b-b2ae-d76361796f92" providerId="ADAL" clId="{50C44728-6D3C-4F45-9426-BB0710F1C439}" dt="2023-09-22T07:52:07.075" v="4385" actId="478"/>
          <ac:picMkLst>
            <pc:docMk/>
            <pc:sldMk cId="1534189028" sldId="511"/>
            <ac:picMk id="72" creationId="{2F153BCE-C877-4EAE-A495-52F14112FC2B}"/>
          </ac:picMkLst>
        </pc:picChg>
        <pc:picChg chg="del">
          <ac:chgData name="ADROGUER Iris" userId="c594191f-4f45-4a0b-b2ae-d76361796f92" providerId="ADAL" clId="{50C44728-6D3C-4F45-9426-BB0710F1C439}" dt="2023-09-22T07:41:31.736" v="4235" actId="478"/>
          <ac:picMkLst>
            <pc:docMk/>
            <pc:sldMk cId="1534189028" sldId="511"/>
            <ac:picMk id="77" creationId="{00000000-0000-0000-0000-000000000000}"/>
          </ac:picMkLst>
        </pc:picChg>
        <pc:picChg chg="del mod">
          <ac:chgData name="ADROGUER Iris" userId="c594191f-4f45-4a0b-b2ae-d76361796f92" providerId="ADAL" clId="{50C44728-6D3C-4F45-9426-BB0710F1C439}" dt="2023-09-22T07:42:02.933" v="4242" actId="478"/>
          <ac:picMkLst>
            <pc:docMk/>
            <pc:sldMk cId="1534189028" sldId="511"/>
            <ac:picMk id="78" creationId="{00000000-0000-0000-0000-000000000000}"/>
          </ac:picMkLst>
        </pc:picChg>
        <pc:picChg chg="del">
          <ac:chgData name="ADROGUER Iris" userId="c594191f-4f45-4a0b-b2ae-d76361796f92" providerId="ADAL" clId="{50C44728-6D3C-4F45-9426-BB0710F1C439}" dt="2023-09-22T07:42:45.289" v="4248" actId="478"/>
          <ac:picMkLst>
            <pc:docMk/>
            <pc:sldMk cId="1534189028" sldId="511"/>
            <ac:picMk id="79" creationId="{00000000-0000-0000-0000-000000000000}"/>
          </ac:picMkLst>
        </pc:picChg>
      </pc:sldChg>
      <pc:sldChg chg="del">
        <pc:chgData name="ADROGUER Iris" userId="c594191f-4f45-4a0b-b2ae-d76361796f92" providerId="ADAL" clId="{50C44728-6D3C-4F45-9426-BB0710F1C439}" dt="2023-09-22T08:02:37.808" v="4693" actId="2696"/>
        <pc:sldMkLst>
          <pc:docMk/>
          <pc:sldMk cId="3366565855" sldId="512"/>
        </pc:sldMkLst>
      </pc:sldChg>
      <pc:sldChg chg="addSp delSp modSp mod addCm delCm modCm">
        <pc:chgData name="ADROGUER Iris" userId="c594191f-4f45-4a0b-b2ae-d76361796f92" providerId="ADAL" clId="{50C44728-6D3C-4F45-9426-BB0710F1C439}" dt="2023-09-22T08:30:48.945" v="4870" actId="478"/>
        <pc:sldMkLst>
          <pc:docMk/>
          <pc:sldMk cId="1837468940" sldId="514"/>
        </pc:sldMkLst>
        <pc:spChg chg="add del mod">
          <ac:chgData name="ADROGUER Iris" userId="c594191f-4f45-4a0b-b2ae-d76361796f92" providerId="ADAL" clId="{50C44728-6D3C-4F45-9426-BB0710F1C439}" dt="2023-09-21T14:09:06.193" v="2957"/>
          <ac:spMkLst>
            <pc:docMk/>
            <pc:sldMk cId="1837468940" sldId="514"/>
            <ac:spMk id="3" creationId="{C5C37E09-982D-45D6-5FAF-B854ECC035A7}"/>
          </ac:spMkLst>
        </pc:spChg>
        <pc:spChg chg="mod">
          <ac:chgData name="ADROGUER Iris" userId="c594191f-4f45-4a0b-b2ae-d76361796f92" providerId="ADAL" clId="{50C44728-6D3C-4F45-9426-BB0710F1C439}" dt="2023-09-21T14:04:00.204" v="2940" actId="20577"/>
          <ac:spMkLst>
            <pc:docMk/>
            <pc:sldMk cId="1837468940" sldId="514"/>
            <ac:spMk id="33" creationId="{00000000-0000-0000-0000-000000000000}"/>
          </ac:spMkLst>
        </pc:spChg>
        <pc:spChg chg="mod">
          <ac:chgData name="ADROGUER Iris" userId="c594191f-4f45-4a0b-b2ae-d76361796f92" providerId="ADAL" clId="{50C44728-6D3C-4F45-9426-BB0710F1C439}" dt="2023-09-21T14:04:18.286" v="2946" actId="20577"/>
          <ac:spMkLst>
            <pc:docMk/>
            <pc:sldMk cId="1837468940" sldId="514"/>
            <ac:spMk id="58" creationId="{00000000-0000-0000-0000-000000000000}"/>
          </ac:spMkLst>
        </pc:spChg>
        <pc:spChg chg="mod">
          <ac:chgData name="ADROGUER Iris" userId="c594191f-4f45-4a0b-b2ae-d76361796f92" providerId="ADAL" clId="{50C44728-6D3C-4F45-9426-BB0710F1C439}" dt="2023-09-21T14:07:13.385" v="2952" actId="20577"/>
          <ac:spMkLst>
            <pc:docMk/>
            <pc:sldMk cId="1837468940" sldId="514"/>
            <ac:spMk id="67" creationId="{FF8C3CBE-FCF7-412F-818D-E3F86EEFB1CD}"/>
          </ac:spMkLst>
        </pc:spChg>
        <pc:spChg chg="mod">
          <ac:chgData name="ADROGUER Iris" userId="c594191f-4f45-4a0b-b2ae-d76361796f92" providerId="ADAL" clId="{50C44728-6D3C-4F45-9426-BB0710F1C439}" dt="2023-09-21T14:03:36.239" v="2930" actId="20577"/>
          <ac:spMkLst>
            <pc:docMk/>
            <pc:sldMk cId="1837468940" sldId="514"/>
            <ac:spMk id="76" creationId="{930398FE-EB50-4BFA-AA04-A6DECADBF16A}"/>
          </ac:spMkLst>
        </pc:spChg>
        <pc:spChg chg="del">
          <ac:chgData name="ADROGUER Iris" userId="c594191f-4f45-4a0b-b2ae-d76361796f92" providerId="ADAL" clId="{50C44728-6D3C-4F45-9426-BB0710F1C439}" dt="2023-09-22T08:30:44.266" v="4868" actId="478"/>
          <ac:spMkLst>
            <pc:docMk/>
            <pc:sldMk cId="1837468940" sldId="514"/>
            <ac:spMk id="81" creationId="{F3874626-1C1A-4C18-9EDA-9C091C36EEE2}"/>
          </ac:spMkLst>
        </pc:spChg>
        <pc:spChg chg="del mod">
          <ac:chgData name="ADROGUER Iris" userId="c594191f-4f45-4a0b-b2ae-d76361796f92" providerId="ADAL" clId="{50C44728-6D3C-4F45-9426-BB0710F1C439}" dt="2023-09-22T08:30:48.945" v="4870" actId="478"/>
          <ac:spMkLst>
            <pc:docMk/>
            <pc:sldMk cId="1837468940" sldId="514"/>
            <ac:spMk id="102" creationId="{00000000-0000-0000-0000-000000000000}"/>
          </ac:spMkLst>
        </pc:spChg>
        <pc:spChg chg="del">
          <ac:chgData name="ADROGUER Iris" userId="c594191f-4f45-4a0b-b2ae-d76361796f92" providerId="ADAL" clId="{50C44728-6D3C-4F45-9426-BB0710F1C439}" dt="2023-09-22T08:30:46.876" v="4869" actId="478"/>
          <ac:spMkLst>
            <pc:docMk/>
            <pc:sldMk cId="1837468940" sldId="514"/>
            <ac:spMk id="105" creationId="{00000000-0000-0000-0000-000000000000}"/>
          </ac:spMkLst>
        </pc:spChg>
      </pc:sldChg>
      <pc:sldChg chg="addSp modSp mod addCm delCm modCm">
        <pc:chgData name="ADROGUER Iris" userId="c594191f-4f45-4a0b-b2ae-d76361796f92" providerId="ADAL" clId="{50C44728-6D3C-4F45-9426-BB0710F1C439}" dt="2023-09-22T08:27:30.220" v="4808"/>
        <pc:sldMkLst>
          <pc:docMk/>
          <pc:sldMk cId="696613477" sldId="515"/>
        </pc:sldMkLst>
        <pc:spChg chg="add mod">
          <ac:chgData name="ADROGUER Iris" userId="c594191f-4f45-4a0b-b2ae-d76361796f92" providerId="ADAL" clId="{50C44728-6D3C-4F45-9426-BB0710F1C439}" dt="2023-09-19T14:43:26.566" v="1149" actId="14100"/>
          <ac:spMkLst>
            <pc:docMk/>
            <pc:sldMk cId="696613477" sldId="515"/>
            <ac:spMk id="3" creationId="{00A6F0C2-011C-F6D4-7A52-7A31B7D19233}"/>
          </ac:spMkLst>
        </pc:spChg>
        <pc:spChg chg="add mod">
          <ac:chgData name="ADROGUER Iris" userId="c594191f-4f45-4a0b-b2ae-d76361796f92" providerId="ADAL" clId="{50C44728-6D3C-4F45-9426-BB0710F1C439}" dt="2023-09-19T14:43:36.196" v="1152" actId="1076"/>
          <ac:spMkLst>
            <pc:docMk/>
            <pc:sldMk cId="696613477" sldId="515"/>
            <ac:spMk id="5" creationId="{8805F57D-7319-3260-BD74-D0720742B7EA}"/>
          </ac:spMkLst>
        </pc:spChg>
        <pc:spChg chg="mod">
          <ac:chgData name="ADROGUER Iris" userId="c594191f-4f45-4a0b-b2ae-d76361796f92" providerId="ADAL" clId="{50C44728-6D3C-4F45-9426-BB0710F1C439}" dt="2023-09-19T09:48:16.372" v="109" actId="20577"/>
          <ac:spMkLst>
            <pc:docMk/>
            <pc:sldMk cId="696613477" sldId="515"/>
            <ac:spMk id="30" creationId="{00000000-0000-0000-0000-000000000000}"/>
          </ac:spMkLst>
        </pc:spChg>
        <pc:spChg chg="mod">
          <ac:chgData name="ADROGUER Iris" userId="c594191f-4f45-4a0b-b2ae-d76361796f92" providerId="ADAL" clId="{50C44728-6D3C-4F45-9426-BB0710F1C439}" dt="2023-09-19T09:51:30.049" v="122" actId="20577"/>
          <ac:spMkLst>
            <pc:docMk/>
            <pc:sldMk cId="696613477" sldId="515"/>
            <ac:spMk id="40" creationId="{D9182088-2D4C-44EA-B849-C295B6355C10}"/>
          </ac:spMkLst>
        </pc:spChg>
        <pc:spChg chg="mod">
          <ac:chgData name="ADROGUER Iris" userId="c594191f-4f45-4a0b-b2ae-d76361796f92" providerId="ADAL" clId="{50C44728-6D3C-4F45-9426-BB0710F1C439}" dt="2023-09-19T14:42:59.494" v="1146" actId="1076"/>
          <ac:spMkLst>
            <pc:docMk/>
            <pc:sldMk cId="696613477" sldId="515"/>
            <ac:spMk id="49" creationId="{0CBAE814-F1C7-4843-895B-951AA29FCF5B}"/>
          </ac:spMkLst>
        </pc:spChg>
        <pc:spChg chg="mod">
          <ac:chgData name="ADROGUER Iris" userId="c594191f-4f45-4a0b-b2ae-d76361796f92" providerId="ADAL" clId="{50C44728-6D3C-4F45-9426-BB0710F1C439}" dt="2023-09-19T09:48:51.490" v="113" actId="20577"/>
          <ac:spMkLst>
            <pc:docMk/>
            <pc:sldMk cId="696613477" sldId="515"/>
            <ac:spMk id="61" creationId="{201AB7E8-B0F1-4B67-92C1-294FCB10D3E8}"/>
          </ac:spMkLst>
        </pc:spChg>
        <pc:spChg chg="mod">
          <ac:chgData name="ADROGUER Iris" userId="c594191f-4f45-4a0b-b2ae-d76361796f92" providerId="ADAL" clId="{50C44728-6D3C-4F45-9426-BB0710F1C439}" dt="2023-09-19T09:50:52.809" v="119" actId="20577"/>
          <ac:spMkLst>
            <pc:docMk/>
            <pc:sldMk cId="696613477" sldId="515"/>
            <ac:spMk id="66" creationId="{092A8C94-7C7A-4FB7-A3B2-2147426E1E42}"/>
          </ac:spMkLst>
        </pc:spChg>
        <pc:spChg chg="mod">
          <ac:chgData name="ADROGUER Iris" userId="c594191f-4f45-4a0b-b2ae-d76361796f92" providerId="ADAL" clId="{50C44728-6D3C-4F45-9426-BB0710F1C439}" dt="2023-09-19T14:41:45.151" v="1143" actId="14100"/>
          <ac:spMkLst>
            <pc:docMk/>
            <pc:sldMk cId="696613477" sldId="515"/>
            <ac:spMk id="76" creationId="{D90D70C0-81F4-4C68-B0A3-398EFF165983}"/>
          </ac:spMkLst>
        </pc:spChg>
        <pc:spChg chg="mod">
          <ac:chgData name="ADROGUER Iris" userId="c594191f-4f45-4a0b-b2ae-d76361796f92" providerId="ADAL" clId="{50C44728-6D3C-4F45-9426-BB0710F1C439}" dt="2023-09-19T14:42:39.601" v="1145" actId="14100"/>
          <ac:spMkLst>
            <pc:docMk/>
            <pc:sldMk cId="696613477" sldId="515"/>
            <ac:spMk id="77" creationId="{BDB3FF49-78A2-4C91-A9E2-9D53BF687B67}"/>
          </ac:spMkLst>
        </pc:spChg>
      </pc:sldChg>
      <pc:sldChg chg="del">
        <pc:chgData name="ADROGUER Iris" userId="c594191f-4f45-4a0b-b2ae-d76361796f92" providerId="ADAL" clId="{50C44728-6D3C-4F45-9426-BB0710F1C439}" dt="2023-09-21T09:42:10.120" v="2471" actId="2696"/>
        <pc:sldMkLst>
          <pc:docMk/>
          <pc:sldMk cId="1573276445" sldId="517"/>
        </pc:sldMkLst>
      </pc:sldChg>
      <pc:sldChg chg="addSp delSp modSp mod addCm delCm">
        <pc:chgData name="ADROGUER Iris" userId="c594191f-4f45-4a0b-b2ae-d76361796f92" providerId="ADAL" clId="{50C44728-6D3C-4F45-9426-BB0710F1C439}" dt="2023-09-22T08:30:02.746" v="4853" actId="478"/>
        <pc:sldMkLst>
          <pc:docMk/>
          <pc:sldMk cId="1283685446" sldId="518"/>
        </pc:sldMkLst>
        <pc:spChg chg="add del mod">
          <ac:chgData name="ADROGUER Iris" userId="c594191f-4f45-4a0b-b2ae-d76361796f92" providerId="ADAL" clId="{50C44728-6D3C-4F45-9426-BB0710F1C439}" dt="2023-09-21T14:47:27.705" v="3025" actId="478"/>
          <ac:spMkLst>
            <pc:docMk/>
            <pc:sldMk cId="1283685446" sldId="518"/>
            <ac:spMk id="2" creationId="{E8EB0C08-35E9-25E3-4F5A-250902BCB54E}"/>
          </ac:spMkLst>
        </pc:spChg>
        <pc:spChg chg="del">
          <ac:chgData name="ADROGUER Iris" userId="c594191f-4f45-4a0b-b2ae-d76361796f92" providerId="ADAL" clId="{50C44728-6D3C-4F45-9426-BB0710F1C439}" dt="2023-09-22T08:29:58" v="4851" actId="478"/>
          <ac:spMkLst>
            <pc:docMk/>
            <pc:sldMk cId="1283685446" sldId="518"/>
            <ac:spMk id="3" creationId="{00000000-0000-0000-0000-000000000000}"/>
          </ac:spMkLst>
        </pc:spChg>
        <pc:spChg chg="del">
          <ac:chgData name="ADROGUER Iris" userId="c594191f-4f45-4a0b-b2ae-d76361796f92" providerId="ADAL" clId="{50C44728-6D3C-4F45-9426-BB0710F1C439}" dt="2023-09-22T08:30:02.746" v="4853" actId="478"/>
          <ac:spMkLst>
            <pc:docMk/>
            <pc:sldMk cId="1283685446" sldId="518"/>
            <ac:spMk id="6" creationId="{00000000-0000-0000-0000-000000000000}"/>
          </ac:spMkLst>
        </pc:spChg>
        <pc:spChg chg="add del mod">
          <ac:chgData name="ADROGUER Iris" userId="c594191f-4f45-4a0b-b2ae-d76361796f92" providerId="ADAL" clId="{50C44728-6D3C-4F45-9426-BB0710F1C439}" dt="2023-09-21T14:41:13.619" v="2996" actId="478"/>
          <ac:spMkLst>
            <pc:docMk/>
            <pc:sldMk cId="1283685446" sldId="518"/>
            <ac:spMk id="7" creationId="{3526BB77-1876-8A1D-F15B-3D60467FE325}"/>
          </ac:spMkLst>
        </pc:spChg>
        <pc:spChg chg="ord">
          <ac:chgData name="ADROGUER Iris" userId="c594191f-4f45-4a0b-b2ae-d76361796f92" providerId="ADAL" clId="{50C44728-6D3C-4F45-9426-BB0710F1C439}" dt="2023-09-21T14:47:31.579" v="3026" actId="167"/>
          <ac:spMkLst>
            <pc:docMk/>
            <pc:sldMk cId="1283685446" sldId="518"/>
            <ac:spMk id="12" creationId="{00000000-0000-0000-0000-000000000000}"/>
          </ac:spMkLst>
        </pc:spChg>
        <pc:spChg chg="mod">
          <ac:chgData name="ADROGUER Iris" userId="c594191f-4f45-4a0b-b2ae-d76361796f92" providerId="ADAL" clId="{50C44728-6D3C-4F45-9426-BB0710F1C439}" dt="2023-09-21T14:48:13.149" v="3065" actId="20577"/>
          <ac:spMkLst>
            <pc:docMk/>
            <pc:sldMk cId="1283685446" sldId="518"/>
            <ac:spMk id="32" creationId="{00000000-0000-0000-0000-000000000000}"/>
          </ac:spMkLst>
        </pc:spChg>
        <pc:spChg chg="mod">
          <ac:chgData name="ADROGUER Iris" userId="c594191f-4f45-4a0b-b2ae-d76361796f92" providerId="ADAL" clId="{50C44728-6D3C-4F45-9426-BB0710F1C439}" dt="2023-09-21T14:48:22.709" v="3071" actId="20577"/>
          <ac:spMkLst>
            <pc:docMk/>
            <pc:sldMk cId="1283685446" sldId="518"/>
            <ac:spMk id="33" creationId="{00000000-0000-0000-0000-000000000000}"/>
          </ac:spMkLst>
        </pc:spChg>
        <pc:spChg chg="del">
          <ac:chgData name="ADROGUER Iris" userId="c594191f-4f45-4a0b-b2ae-d76361796f92" providerId="ADAL" clId="{50C44728-6D3C-4F45-9426-BB0710F1C439}" dt="2023-09-22T08:30:00.258" v="4852" actId="478"/>
          <ac:spMkLst>
            <pc:docMk/>
            <pc:sldMk cId="1283685446" sldId="518"/>
            <ac:spMk id="40" creationId="{31CABBF2-B529-46AD-9797-81CB5C37E2CE}"/>
          </ac:spMkLst>
        </pc:spChg>
        <pc:spChg chg="mod">
          <ac:chgData name="ADROGUER Iris" userId="c594191f-4f45-4a0b-b2ae-d76361796f92" providerId="ADAL" clId="{50C44728-6D3C-4F45-9426-BB0710F1C439}" dt="2023-09-21T14:49:15.486" v="3079" actId="20577"/>
          <ac:spMkLst>
            <pc:docMk/>
            <pc:sldMk cId="1283685446" sldId="518"/>
            <ac:spMk id="49" creationId="{00000000-0000-0000-0000-000000000000}"/>
          </ac:spMkLst>
        </pc:spChg>
        <pc:spChg chg="mod">
          <ac:chgData name="ADROGUER Iris" userId="c594191f-4f45-4a0b-b2ae-d76361796f92" providerId="ADAL" clId="{50C44728-6D3C-4F45-9426-BB0710F1C439}" dt="2023-09-21T14:50:03.813" v="3109" actId="20577"/>
          <ac:spMkLst>
            <pc:docMk/>
            <pc:sldMk cId="1283685446" sldId="518"/>
            <ac:spMk id="57" creationId="{00000000-0000-0000-0000-000000000000}"/>
          </ac:spMkLst>
        </pc:spChg>
        <pc:spChg chg="mod">
          <ac:chgData name="ADROGUER Iris" userId="c594191f-4f45-4a0b-b2ae-d76361796f92" providerId="ADAL" clId="{50C44728-6D3C-4F45-9426-BB0710F1C439}" dt="2023-09-21T14:50:25.212" v="3114" actId="20577"/>
          <ac:spMkLst>
            <pc:docMk/>
            <pc:sldMk cId="1283685446" sldId="518"/>
            <ac:spMk id="58" creationId="{00000000-0000-0000-0000-000000000000}"/>
          </ac:spMkLst>
        </pc:spChg>
        <pc:spChg chg="mod">
          <ac:chgData name="ADROGUER Iris" userId="c594191f-4f45-4a0b-b2ae-d76361796f92" providerId="ADAL" clId="{50C44728-6D3C-4F45-9426-BB0710F1C439}" dt="2023-09-21T14:51:08.658" v="3141" actId="20577"/>
          <ac:spMkLst>
            <pc:docMk/>
            <pc:sldMk cId="1283685446" sldId="518"/>
            <ac:spMk id="59" creationId="{00000000-0000-0000-0000-000000000000}"/>
          </ac:spMkLst>
        </pc:spChg>
        <pc:spChg chg="mod">
          <ac:chgData name="ADROGUER Iris" userId="c594191f-4f45-4a0b-b2ae-d76361796f92" providerId="ADAL" clId="{50C44728-6D3C-4F45-9426-BB0710F1C439}" dt="2023-09-21T14:56:55.729" v="3232" actId="20577"/>
          <ac:spMkLst>
            <pc:docMk/>
            <pc:sldMk cId="1283685446" sldId="518"/>
            <ac:spMk id="71" creationId="{00000000-0000-0000-0000-000000000000}"/>
          </ac:spMkLst>
        </pc:spChg>
        <pc:spChg chg="mod">
          <ac:chgData name="ADROGUER Iris" userId="c594191f-4f45-4a0b-b2ae-d76361796f92" providerId="ADAL" clId="{50C44728-6D3C-4F45-9426-BB0710F1C439}" dt="2023-09-21T15:03:51.282" v="3242" actId="20577"/>
          <ac:spMkLst>
            <pc:docMk/>
            <pc:sldMk cId="1283685446" sldId="518"/>
            <ac:spMk id="72" creationId="{00000000-0000-0000-0000-000000000000}"/>
          </ac:spMkLst>
        </pc:spChg>
        <pc:spChg chg="mod">
          <ac:chgData name="ADROGUER Iris" userId="c594191f-4f45-4a0b-b2ae-d76361796f92" providerId="ADAL" clId="{50C44728-6D3C-4F45-9426-BB0710F1C439}" dt="2023-09-21T15:04:07.662" v="3243" actId="20577"/>
          <ac:spMkLst>
            <pc:docMk/>
            <pc:sldMk cId="1283685446" sldId="518"/>
            <ac:spMk id="87" creationId="{DC42D3C9-EB61-4A8F-B794-16742C5CAA0E}"/>
          </ac:spMkLst>
        </pc:spChg>
        <pc:spChg chg="mod">
          <ac:chgData name="ADROGUER Iris" userId="c594191f-4f45-4a0b-b2ae-d76361796f92" providerId="ADAL" clId="{50C44728-6D3C-4F45-9426-BB0710F1C439}" dt="2023-09-21T15:10:47.808" v="3321" actId="20577"/>
          <ac:spMkLst>
            <pc:docMk/>
            <pc:sldMk cId="1283685446" sldId="518"/>
            <ac:spMk id="94" creationId="{392B3442-2A3D-4F46-958C-51F6361343C0}"/>
          </ac:spMkLst>
        </pc:spChg>
        <pc:spChg chg="mod">
          <ac:chgData name="ADROGUER Iris" userId="c594191f-4f45-4a0b-b2ae-d76361796f92" providerId="ADAL" clId="{50C44728-6D3C-4F45-9426-BB0710F1C439}" dt="2023-09-21T15:11:44.218" v="3366" actId="20577"/>
          <ac:spMkLst>
            <pc:docMk/>
            <pc:sldMk cId="1283685446" sldId="518"/>
            <ac:spMk id="95" creationId="{728D3060-71CB-4003-AD07-302B9C7D3AC8}"/>
          </ac:spMkLst>
        </pc:spChg>
        <pc:grpChg chg="ord">
          <ac:chgData name="ADROGUER Iris" userId="c594191f-4f45-4a0b-b2ae-d76361796f92" providerId="ADAL" clId="{50C44728-6D3C-4F45-9426-BB0710F1C439}" dt="2023-09-21T14:53:42.826" v="3181" actId="167"/>
          <ac:grpSpMkLst>
            <pc:docMk/>
            <pc:sldMk cId="1283685446" sldId="518"/>
            <ac:grpSpMk id="4" creationId="{00000000-0000-0000-0000-000000000000}"/>
          </ac:grpSpMkLst>
        </pc:grpChg>
        <pc:grpChg chg="del mod">
          <ac:chgData name="ADROGUER Iris" userId="c594191f-4f45-4a0b-b2ae-d76361796f92" providerId="ADAL" clId="{50C44728-6D3C-4F45-9426-BB0710F1C439}" dt="2023-09-21T14:47:12.558" v="3019" actId="478"/>
          <ac:grpSpMkLst>
            <pc:docMk/>
            <pc:sldMk cId="1283685446" sldId="518"/>
            <ac:grpSpMk id="52" creationId="{C7CAC821-DFDA-46AA-AB36-D22187AE816D}"/>
          </ac:grpSpMkLst>
        </pc:grpChg>
        <pc:grpChg chg="del mod">
          <ac:chgData name="ADROGUER Iris" userId="c594191f-4f45-4a0b-b2ae-d76361796f92" providerId="ADAL" clId="{50C44728-6D3C-4F45-9426-BB0710F1C439}" dt="2023-09-21T14:53:27.768" v="3177" actId="478"/>
          <ac:grpSpMkLst>
            <pc:docMk/>
            <pc:sldMk cId="1283685446" sldId="518"/>
            <ac:grpSpMk id="62" creationId="{513C7326-6AAE-4C10-893E-191E308DD6FC}"/>
          </ac:grpSpMkLst>
        </pc:grpChg>
        <pc:grpChg chg="add del mod">
          <ac:chgData name="ADROGUER Iris" userId="c594191f-4f45-4a0b-b2ae-d76361796f92" providerId="ADAL" clId="{50C44728-6D3C-4F45-9426-BB0710F1C439}" dt="2023-09-21T14:53:25.492" v="3176" actId="478"/>
          <ac:grpSpMkLst>
            <pc:docMk/>
            <pc:sldMk cId="1283685446" sldId="518"/>
            <ac:grpSpMk id="68" creationId="{50C697BA-15C8-4812-94A4-1A38D5BCAFE7}"/>
          </ac:grpSpMkLst>
        </pc:grpChg>
        <pc:grpChg chg="ord">
          <ac:chgData name="ADROGUER Iris" userId="c594191f-4f45-4a0b-b2ae-d76361796f92" providerId="ADAL" clId="{50C44728-6D3C-4F45-9426-BB0710F1C439}" dt="2023-09-21T14:55:47.722" v="3205" actId="167"/>
          <ac:grpSpMkLst>
            <pc:docMk/>
            <pc:sldMk cId="1283685446" sldId="518"/>
            <ac:grpSpMk id="69" creationId="{00000000-0000-0000-0000-000000000000}"/>
          </ac:grpSpMkLst>
        </pc:grpChg>
        <pc:grpChg chg="del mod">
          <ac:chgData name="ADROGUER Iris" userId="c594191f-4f45-4a0b-b2ae-d76361796f92" providerId="ADAL" clId="{50C44728-6D3C-4F45-9426-BB0710F1C439}" dt="2023-09-21T14:54:29.416" v="3190" actId="478"/>
          <ac:grpSpMkLst>
            <pc:docMk/>
            <pc:sldMk cId="1283685446" sldId="518"/>
            <ac:grpSpMk id="77" creationId="{95236304-2C05-4F4F-9681-19F56F8A9192}"/>
          </ac:grpSpMkLst>
        </pc:grpChg>
        <pc:grpChg chg="ord">
          <ac:chgData name="ADROGUER Iris" userId="c594191f-4f45-4a0b-b2ae-d76361796f92" providerId="ADAL" clId="{50C44728-6D3C-4F45-9426-BB0710F1C439}" dt="2023-09-21T15:09:29.621" v="3297" actId="167"/>
          <ac:grpSpMkLst>
            <pc:docMk/>
            <pc:sldMk cId="1283685446" sldId="518"/>
            <ac:grpSpMk id="84" creationId="{27F6A6BB-E120-4282-B3AD-B3F297614B4F}"/>
          </ac:grpSpMkLst>
        </pc:grpChg>
        <pc:grpChg chg="del mod">
          <ac:chgData name="ADROGUER Iris" userId="c594191f-4f45-4a0b-b2ae-d76361796f92" providerId="ADAL" clId="{50C44728-6D3C-4F45-9426-BB0710F1C439}" dt="2023-09-21T15:09:19.457" v="3294" actId="478"/>
          <ac:grpSpMkLst>
            <pc:docMk/>
            <pc:sldMk cId="1283685446" sldId="518"/>
            <ac:grpSpMk id="96" creationId="{F7D31E48-9B2D-4D4A-AF70-1FAAFE56D8E9}"/>
          </ac:grpSpMkLst>
        </pc:grpChg>
        <pc:picChg chg="add del mod">
          <ac:chgData name="ADROGUER Iris" userId="c594191f-4f45-4a0b-b2ae-d76361796f92" providerId="ADAL" clId="{50C44728-6D3C-4F45-9426-BB0710F1C439}" dt="2023-09-21T14:41:11.174" v="2995" actId="478"/>
          <ac:picMkLst>
            <pc:docMk/>
            <pc:sldMk cId="1283685446" sldId="518"/>
            <ac:picMk id="5" creationId="{34E7393D-2127-8A60-4BC9-5AFAB8D2EE65}"/>
          </ac:picMkLst>
        </pc:picChg>
        <pc:picChg chg="add mod ord">
          <ac:chgData name="ADROGUER Iris" userId="c594191f-4f45-4a0b-b2ae-d76361796f92" providerId="ADAL" clId="{50C44728-6D3C-4F45-9426-BB0710F1C439}" dt="2023-09-21T14:55:57.844" v="3224" actId="1038"/>
          <ac:picMkLst>
            <pc:docMk/>
            <pc:sldMk cId="1283685446" sldId="518"/>
            <ac:picMk id="8" creationId="{B5FBF930-A586-FC77-2634-968D3BC6218D}"/>
          </ac:picMkLst>
        </pc:picChg>
        <pc:picChg chg="add mod ord">
          <ac:chgData name="ADROGUER Iris" userId="c594191f-4f45-4a0b-b2ae-d76361796f92" providerId="ADAL" clId="{50C44728-6D3C-4F45-9426-BB0710F1C439}" dt="2023-09-21T14:56:29.968" v="3229" actId="1076"/>
          <ac:picMkLst>
            <pc:docMk/>
            <pc:sldMk cId="1283685446" sldId="518"/>
            <ac:picMk id="9" creationId="{63B1EE10-914A-B6AE-D6DA-C2EF3F04C630}"/>
          </ac:picMkLst>
        </pc:picChg>
        <pc:picChg chg="add del mod">
          <ac:chgData name="ADROGUER Iris" userId="c594191f-4f45-4a0b-b2ae-d76361796f92" providerId="ADAL" clId="{50C44728-6D3C-4F45-9426-BB0710F1C439}" dt="2023-09-21T15:13:54.743" v="3387" actId="21"/>
          <ac:picMkLst>
            <pc:docMk/>
            <pc:sldMk cId="1283685446" sldId="518"/>
            <ac:picMk id="10" creationId="{73D2F5AC-BE94-39E8-9DC3-488684A9B25E}"/>
          </ac:picMkLst>
        </pc:picChg>
        <pc:picChg chg="add del mod ord">
          <ac:chgData name="ADROGUER Iris" userId="c594191f-4f45-4a0b-b2ae-d76361796f92" providerId="ADAL" clId="{50C44728-6D3C-4F45-9426-BB0710F1C439}" dt="2023-09-21T15:12:39.138" v="3379" actId="21"/>
          <ac:picMkLst>
            <pc:docMk/>
            <pc:sldMk cId="1283685446" sldId="518"/>
            <ac:picMk id="11" creationId="{B464D72B-CC41-EB5E-B55C-56B20660B097}"/>
          </ac:picMkLst>
        </pc:picChg>
        <pc:picChg chg="add del mod">
          <ac:chgData name="ADROGUER Iris" userId="c594191f-4f45-4a0b-b2ae-d76361796f92" providerId="ADAL" clId="{50C44728-6D3C-4F45-9426-BB0710F1C439}" dt="2023-09-21T15:13:07.020" v="3382" actId="21"/>
          <ac:picMkLst>
            <pc:docMk/>
            <pc:sldMk cId="1283685446" sldId="518"/>
            <ac:picMk id="13" creationId="{6E309C5D-5467-59F2-9B1C-2C2C8AC906C2}"/>
          </ac:picMkLst>
        </pc:picChg>
        <pc:picChg chg="add mod ord">
          <ac:chgData name="ADROGUER Iris" userId="c594191f-4f45-4a0b-b2ae-d76361796f92" providerId="ADAL" clId="{50C44728-6D3C-4F45-9426-BB0710F1C439}" dt="2023-09-21T15:09:48.616" v="3300" actId="1076"/>
          <ac:picMkLst>
            <pc:docMk/>
            <pc:sldMk cId="1283685446" sldId="518"/>
            <ac:picMk id="14" creationId="{F0924F07-F225-78D9-DE97-C0673D0DFA5B}"/>
          </ac:picMkLst>
        </pc:picChg>
        <pc:picChg chg="add mod ord">
          <ac:chgData name="ADROGUER Iris" userId="c594191f-4f45-4a0b-b2ae-d76361796f92" providerId="ADAL" clId="{50C44728-6D3C-4F45-9426-BB0710F1C439}" dt="2023-09-21T15:10:13.770" v="3311" actId="1035"/>
          <ac:picMkLst>
            <pc:docMk/>
            <pc:sldMk cId="1283685446" sldId="518"/>
            <ac:picMk id="15" creationId="{20AB3DCE-1B33-D3A5-4D1E-06B32126237E}"/>
          </ac:picMkLst>
        </pc:picChg>
        <pc:picChg chg="add mod ord">
          <ac:chgData name="ADROGUER Iris" userId="c594191f-4f45-4a0b-b2ae-d76361796f92" providerId="ADAL" clId="{50C44728-6D3C-4F45-9426-BB0710F1C439}" dt="2023-09-21T15:10:01.721" v="3303" actId="1076"/>
          <ac:picMkLst>
            <pc:docMk/>
            <pc:sldMk cId="1283685446" sldId="518"/>
            <ac:picMk id="16" creationId="{CF3C2731-8EDE-9938-5CC5-E29962529454}"/>
          </ac:picMkLst>
        </pc:picChg>
        <pc:picChg chg="add del mod">
          <ac:chgData name="ADROGUER Iris" userId="c594191f-4f45-4a0b-b2ae-d76361796f92" providerId="ADAL" clId="{50C44728-6D3C-4F45-9426-BB0710F1C439}" dt="2023-09-21T14:53:29.905" v="3178" actId="478"/>
          <ac:picMkLst>
            <pc:docMk/>
            <pc:sldMk cId="1283685446" sldId="518"/>
            <ac:picMk id="17" creationId="{78F9C957-4015-B1B5-C361-CE9227BA737B}"/>
          </ac:picMkLst>
        </pc:picChg>
        <pc:picChg chg="add mod ord">
          <ac:chgData name="ADROGUER Iris" userId="c594191f-4f45-4a0b-b2ae-d76361796f92" providerId="ADAL" clId="{50C44728-6D3C-4F45-9426-BB0710F1C439}" dt="2023-09-21T14:47:08.954" v="3018" actId="167"/>
          <ac:picMkLst>
            <pc:docMk/>
            <pc:sldMk cId="1283685446" sldId="518"/>
            <ac:picMk id="18" creationId="{27B55BF1-3A46-8064-26C2-367FF59C7AD1}"/>
          </ac:picMkLst>
        </pc:picChg>
        <pc:picChg chg="add mod ord">
          <ac:chgData name="ADROGUER Iris" userId="c594191f-4f45-4a0b-b2ae-d76361796f92" providerId="ADAL" clId="{50C44728-6D3C-4F45-9426-BB0710F1C439}" dt="2023-09-21T14:46:48.571" v="3015" actId="167"/>
          <ac:picMkLst>
            <pc:docMk/>
            <pc:sldMk cId="1283685446" sldId="518"/>
            <ac:picMk id="19" creationId="{0EE92CE3-3AF7-8ABF-59A6-B134EB4E1EB7}"/>
          </ac:picMkLst>
        </pc:picChg>
        <pc:picChg chg="add mod ord">
          <ac:chgData name="ADROGUER Iris" userId="c594191f-4f45-4a0b-b2ae-d76361796f92" providerId="ADAL" clId="{50C44728-6D3C-4F45-9426-BB0710F1C439}" dt="2023-09-21T14:53:23.022" v="3175" actId="167"/>
          <ac:picMkLst>
            <pc:docMk/>
            <pc:sldMk cId="1283685446" sldId="518"/>
            <ac:picMk id="20" creationId="{182457AB-73EF-E762-3926-68CB9E54C516}"/>
          </ac:picMkLst>
        </pc:picChg>
        <pc:picChg chg="add mod ord">
          <ac:chgData name="ADROGUER Iris" userId="c594191f-4f45-4a0b-b2ae-d76361796f92" providerId="ADAL" clId="{50C44728-6D3C-4F45-9426-BB0710F1C439}" dt="2023-09-21T14:53:19.694" v="3174" actId="167"/>
          <ac:picMkLst>
            <pc:docMk/>
            <pc:sldMk cId="1283685446" sldId="518"/>
            <ac:picMk id="21" creationId="{47F43ED6-6F27-77DC-0A91-9A76482C8212}"/>
          </ac:picMkLst>
        </pc:picChg>
        <pc:picChg chg="add mod ord">
          <ac:chgData name="ADROGUER Iris" userId="c594191f-4f45-4a0b-b2ae-d76361796f92" providerId="ADAL" clId="{50C44728-6D3C-4F45-9426-BB0710F1C439}" dt="2023-09-21T14:47:39.882" v="3034" actId="1035"/>
          <ac:picMkLst>
            <pc:docMk/>
            <pc:sldMk cId="1283685446" sldId="518"/>
            <ac:picMk id="22" creationId="{E38766E1-3D6C-9C64-B21F-F292F963CFEF}"/>
          </ac:picMkLst>
        </pc:picChg>
        <pc:picChg chg="add mod ord">
          <ac:chgData name="ADROGUER Iris" userId="c594191f-4f45-4a0b-b2ae-d76361796f92" providerId="ADAL" clId="{50C44728-6D3C-4F45-9426-BB0710F1C439}" dt="2023-09-21T14:53:15.181" v="3173" actId="167"/>
          <ac:picMkLst>
            <pc:docMk/>
            <pc:sldMk cId="1283685446" sldId="518"/>
            <ac:picMk id="23" creationId="{328A1FF3-01BE-14A7-65F0-E80D97C91101}"/>
          </ac:picMkLst>
        </pc:picChg>
        <pc:picChg chg="ord">
          <ac:chgData name="ADROGUER Iris" userId="c594191f-4f45-4a0b-b2ae-d76361796f92" providerId="ADAL" clId="{50C44728-6D3C-4F45-9426-BB0710F1C439}" dt="2023-09-21T14:47:17.252" v="3021" actId="167"/>
          <ac:picMkLst>
            <pc:docMk/>
            <pc:sldMk cId="1283685446" sldId="518"/>
            <ac:picMk id="46" creationId="{1B8CB1B3-35DC-41D4-ACD6-E0FDD6E3FA6A}"/>
          </ac:picMkLst>
        </pc:picChg>
        <pc:picChg chg="ord">
          <ac:chgData name="ADROGUER Iris" userId="c594191f-4f45-4a0b-b2ae-d76361796f92" providerId="ADAL" clId="{50C44728-6D3C-4F45-9426-BB0710F1C439}" dt="2023-09-21T14:53:38.375" v="3180" actId="167"/>
          <ac:picMkLst>
            <pc:docMk/>
            <pc:sldMk cId="1283685446" sldId="518"/>
            <ac:picMk id="50" creationId="{499EC002-CC37-44E0-8C04-712F3BD28980}"/>
          </ac:picMkLst>
        </pc:picChg>
        <pc:picChg chg="del mod">
          <ac:chgData name="ADROGUER Iris" userId="c594191f-4f45-4a0b-b2ae-d76361796f92" providerId="ADAL" clId="{50C44728-6D3C-4F45-9426-BB0710F1C439}" dt="2023-09-21T14:47:14.485" v="3020" actId="478"/>
          <ac:picMkLst>
            <pc:docMk/>
            <pc:sldMk cId="1283685446" sldId="518"/>
            <ac:picMk id="53" creationId="{AF6845DD-2732-4CD5-8FD4-0BDCD5DD7299}"/>
          </ac:picMkLst>
        </pc:picChg>
        <pc:picChg chg="del mod">
          <ac:chgData name="ADROGUER Iris" userId="c594191f-4f45-4a0b-b2ae-d76361796f92" providerId="ADAL" clId="{50C44728-6D3C-4F45-9426-BB0710F1C439}" dt="2023-09-21T14:47:12.558" v="3019" actId="478"/>
          <ac:picMkLst>
            <pc:docMk/>
            <pc:sldMk cId="1283685446" sldId="518"/>
            <ac:picMk id="54" creationId="{773A0587-E32E-432D-BFA9-E3B7D69F7E62}"/>
          </ac:picMkLst>
        </pc:picChg>
        <pc:picChg chg="del">
          <ac:chgData name="ADROGUER Iris" userId="c594191f-4f45-4a0b-b2ae-d76361796f92" providerId="ADAL" clId="{50C44728-6D3C-4F45-9426-BB0710F1C439}" dt="2023-09-21T14:46:56.147" v="3016" actId="478"/>
          <ac:picMkLst>
            <pc:docMk/>
            <pc:sldMk cId="1283685446" sldId="518"/>
            <ac:picMk id="61" creationId="{587CE4E1-5733-47E4-81EB-C33A90B2D041}"/>
          </ac:picMkLst>
        </pc:picChg>
        <pc:picChg chg="ord">
          <ac:chgData name="ADROGUER Iris" userId="c594191f-4f45-4a0b-b2ae-d76361796f92" providerId="ADAL" clId="{50C44728-6D3C-4F45-9426-BB0710F1C439}" dt="2023-09-21T14:55:52.051" v="3206" actId="166"/>
          <ac:picMkLst>
            <pc:docMk/>
            <pc:sldMk cId="1283685446" sldId="518"/>
            <ac:picMk id="63" creationId="{8F19BDE7-0F29-4BA9-AE45-1E2404D7C4E1}"/>
          </ac:picMkLst>
        </pc:picChg>
        <pc:picChg chg="del mod">
          <ac:chgData name="ADROGUER Iris" userId="c594191f-4f45-4a0b-b2ae-d76361796f92" providerId="ADAL" clId="{50C44728-6D3C-4F45-9426-BB0710F1C439}" dt="2023-09-21T14:53:31.958" v="3179" actId="478"/>
          <ac:picMkLst>
            <pc:docMk/>
            <pc:sldMk cId="1283685446" sldId="518"/>
            <ac:picMk id="66" creationId="{FB0AA9FC-1D3A-4F06-BFDF-0F23F352C1DE}"/>
          </ac:picMkLst>
        </pc:picChg>
        <pc:picChg chg="add del mod">
          <ac:chgData name="ADROGUER Iris" userId="c594191f-4f45-4a0b-b2ae-d76361796f92" providerId="ADAL" clId="{50C44728-6D3C-4F45-9426-BB0710F1C439}" dt="2023-09-21T14:53:27.768" v="3177" actId="478"/>
          <ac:picMkLst>
            <pc:docMk/>
            <pc:sldMk cId="1283685446" sldId="518"/>
            <ac:picMk id="74" creationId="{C2351A32-AD46-4941-9038-31B7D2DF23CA}"/>
          </ac:picMkLst>
        </pc:picChg>
        <pc:picChg chg="del mod">
          <ac:chgData name="ADROGUER Iris" userId="c594191f-4f45-4a0b-b2ae-d76361796f92" providerId="ADAL" clId="{50C44728-6D3C-4F45-9426-BB0710F1C439}" dt="2023-09-21T14:53:25.492" v="3176" actId="478"/>
          <ac:picMkLst>
            <pc:docMk/>
            <pc:sldMk cId="1283685446" sldId="518"/>
            <ac:picMk id="76" creationId="{E370E161-4AB2-423B-B626-9676E32CCFEE}"/>
          </ac:picMkLst>
        </pc:picChg>
        <pc:picChg chg="del mod">
          <ac:chgData name="ADROGUER Iris" userId="c594191f-4f45-4a0b-b2ae-d76361796f92" providerId="ADAL" clId="{50C44728-6D3C-4F45-9426-BB0710F1C439}" dt="2023-09-21T14:54:56.100" v="3198" actId="478"/>
          <ac:picMkLst>
            <pc:docMk/>
            <pc:sldMk cId="1283685446" sldId="518"/>
            <ac:picMk id="78" creationId="{864DC64D-0A61-44C1-8742-10C1E55F9A81}"/>
          </ac:picMkLst>
        </pc:picChg>
        <pc:picChg chg="del mod">
          <ac:chgData name="ADROGUER Iris" userId="c594191f-4f45-4a0b-b2ae-d76361796f92" providerId="ADAL" clId="{50C44728-6D3C-4F45-9426-BB0710F1C439}" dt="2023-09-21T14:54:29.416" v="3190" actId="478"/>
          <ac:picMkLst>
            <pc:docMk/>
            <pc:sldMk cId="1283685446" sldId="518"/>
            <ac:picMk id="79" creationId="{69B01A96-0898-4D0F-8551-5EA333484195}"/>
          </ac:picMkLst>
        </pc:picChg>
        <pc:picChg chg="del">
          <ac:chgData name="ADROGUER Iris" userId="c594191f-4f45-4a0b-b2ae-d76361796f92" providerId="ADAL" clId="{50C44728-6D3C-4F45-9426-BB0710F1C439}" dt="2023-09-21T14:54:22.296" v="3189" actId="478"/>
          <ac:picMkLst>
            <pc:docMk/>
            <pc:sldMk cId="1283685446" sldId="518"/>
            <ac:picMk id="86" creationId="{FF5D07A4-5EFC-4041-BD27-BC11A07A5B61}"/>
          </ac:picMkLst>
        </pc:picChg>
        <pc:picChg chg="del mod">
          <ac:chgData name="ADROGUER Iris" userId="c594191f-4f45-4a0b-b2ae-d76361796f92" providerId="ADAL" clId="{50C44728-6D3C-4F45-9426-BB0710F1C439}" dt="2023-09-21T15:09:19.457" v="3294" actId="478"/>
          <ac:picMkLst>
            <pc:docMk/>
            <pc:sldMk cId="1283685446" sldId="518"/>
            <ac:picMk id="97" creationId="{00AEEE3A-3E22-4F33-ABCA-6DECAE4D7094}"/>
          </ac:picMkLst>
        </pc:picChg>
        <pc:picChg chg="del">
          <ac:chgData name="ADROGUER Iris" userId="c594191f-4f45-4a0b-b2ae-d76361796f92" providerId="ADAL" clId="{50C44728-6D3C-4F45-9426-BB0710F1C439}" dt="2023-09-21T15:09:17.073" v="3293" actId="478"/>
          <ac:picMkLst>
            <pc:docMk/>
            <pc:sldMk cId="1283685446" sldId="518"/>
            <ac:picMk id="98" creationId="{823576F3-368E-4263-8913-11C38CC7CD50}"/>
          </ac:picMkLst>
        </pc:picChg>
        <pc:picChg chg="del mod">
          <ac:chgData name="ADROGUER Iris" userId="c594191f-4f45-4a0b-b2ae-d76361796f92" providerId="ADAL" clId="{50C44728-6D3C-4F45-9426-BB0710F1C439}" dt="2023-09-21T15:09:22.788" v="3295" actId="478"/>
          <ac:picMkLst>
            <pc:docMk/>
            <pc:sldMk cId="1283685446" sldId="518"/>
            <ac:picMk id="100" creationId="{63A9BFC0-0DC5-4652-ABA9-588C2942BCD1}"/>
          </ac:picMkLst>
        </pc:picChg>
        <pc:picChg chg="ord">
          <ac:chgData name="ADROGUER Iris" userId="c594191f-4f45-4a0b-b2ae-d76361796f92" providerId="ADAL" clId="{50C44728-6D3C-4F45-9426-BB0710F1C439}" dt="2023-09-21T15:09:26.041" v="3296" actId="167"/>
          <ac:picMkLst>
            <pc:docMk/>
            <pc:sldMk cId="1283685446" sldId="518"/>
            <ac:picMk id="101" creationId="{8702079C-23F6-40BA-8C5C-89AEA5B02221}"/>
          </ac:picMkLst>
        </pc:picChg>
      </pc:sldChg>
      <pc:sldChg chg="modSp del">
        <pc:chgData name="ADROGUER Iris" userId="c594191f-4f45-4a0b-b2ae-d76361796f92" providerId="ADAL" clId="{50C44728-6D3C-4F45-9426-BB0710F1C439}" dt="2023-09-21T15:26:47.208" v="3475" actId="2696"/>
        <pc:sldMkLst>
          <pc:docMk/>
          <pc:sldMk cId="3017250920" sldId="519"/>
        </pc:sldMkLst>
        <pc:picChg chg="mod">
          <ac:chgData name="ADROGUER Iris" userId="c594191f-4f45-4a0b-b2ae-d76361796f92" providerId="ADAL" clId="{50C44728-6D3C-4F45-9426-BB0710F1C439}" dt="2023-09-21T15:20:38.900" v="3394" actId="1076"/>
          <ac:picMkLst>
            <pc:docMk/>
            <pc:sldMk cId="3017250920" sldId="519"/>
            <ac:picMk id="5124" creationId="{097A5A11-2515-40F4-87B0-56337D49474F}"/>
          </ac:picMkLst>
        </pc:picChg>
      </pc:sldChg>
      <pc:sldChg chg="delSp modSp mod addCm delCm">
        <pc:chgData name="ADROGUER Iris" userId="c594191f-4f45-4a0b-b2ae-d76361796f92" providerId="ADAL" clId="{50C44728-6D3C-4F45-9426-BB0710F1C439}" dt="2023-09-22T08:30:22.547" v="4861" actId="478"/>
        <pc:sldMkLst>
          <pc:docMk/>
          <pc:sldMk cId="1883161967" sldId="521"/>
        </pc:sldMkLst>
        <pc:spChg chg="del">
          <ac:chgData name="ADROGUER Iris" userId="c594191f-4f45-4a0b-b2ae-d76361796f92" providerId="ADAL" clId="{50C44728-6D3C-4F45-9426-BB0710F1C439}" dt="2023-09-22T08:30:11.791" v="4856" actId="478"/>
          <ac:spMkLst>
            <pc:docMk/>
            <pc:sldMk cId="1883161967" sldId="521"/>
            <ac:spMk id="40" creationId="{31CABBF2-B529-46AD-9797-81CB5C37E2CE}"/>
          </ac:spMkLst>
        </pc:spChg>
        <pc:spChg chg="mod">
          <ac:chgData name="ADROGUER Iris" userId="c594191f-4f45-4a0b-b2ae-d76361796f92" providerId="ADAL" clId="{50C44728-6D3C-4F45-9426-BB0710F1C439}" dt="2023-09-21T14:02:26.152" v="2917" actId="20577"/>
          <ac:spMkLst>
            <pc:docMk/>
            <pc:sldMk cId="1883161967" sldId="521"/>
            <ac:spMk id="42" creationId="{46BEBEE6-0AEC-40E7-90A5-5A82293B8151}"/>
          </ac:spMkLst>
        </pc:spChg>
        <pc:spChg chg="mod">
          <ac:chgData name="ADROGUER Iris" userId="c594191f-4f45-4a0b-b2ae-d76361796f92" providerId="ADAL" clId="{50C44728-6D3C-4F45-9426-BB0710F1C439}" dt="2023-09-21T14:02:46.113" v="2923" actId="20577"/>
          <ac:spMkLst>
            <pc:docMk/>
            <pc:sldMk cId="1883161967" sldId="521"/>
            <ac:spMk id="53" creationId="{033184E8-1371-496D-86F7-0CA7083C4882}"/>
          </ac:spMkLst>
        </pc:spChg>
        <pc:spChg chg="del mod">
          <ac:chgData name="ADROGUER Iris" userId="c594191f-4f45-4a0b-b2ae-d76361796f92" providerId="ADAL" clId="{50C44728-6D3C-4F45-9426-BB0710F1C439}" dt="2023-09-22T08:30:17.617" v="4858" actId="478"/>
          <ac:spMkLst>
            <pc:docMk/>
            <pc:sldMk cId="1883161967" sldId="521"/>
            <ac:spMk id="61" creationId="{9656B841-020E-481F-BCAD-FA80620C99C2}"/>
          </ac:spMkLst>
        </pc:spChg>
        <pc:spChg chg="del mod">
          <ac:chgData name="ADROGUER Iris" userId="c594191f-4f45-4a0b-b2ae-d76361796f92" providerId="ADAL" clId="{50C44728-6D3C-4F45-9426-BB0710F1C439}" dt="2023-09-22T08:30:22.547" v="4861" actId="478"/>
          <ac:spMkLst>
            <pc:docMk/>
            <pc:sldMk cId="1883161967" sldId="521"/>
            <ac:spMk id="62" creationId="{538B4A82-7E0E-4B49-80C1-0EAE7560809B}"/>
          </ac:spMkLst>
        </pc:spChg>
        <pc:spChg chg="mod">
          <ac:chgData name="ADROGUER Iris" userId="c594191f-4f45-4a0b-b2ae-d76361796f92" providerId="ADAL" clId="{50C44728-6D3C-4F45-9426-BB0710F1C439}" dt="2023-09-21T14:02:01.498" v="2911" actId="20577"/>
          <ac:spMkLst>
            <pc:docMk/>
            <pc:sldMk cId="1883161967" sldId="521"/>
            <ac:spMk id="79" creationId="{3A425DEF-0645-4526-94B8-49059B0CC29E}"/>
          </ac:spMkLst>
        </pc:spChg>
        <pc:spChg chg="del">
          <ac:chgData name="ADROGUER Iris" userId="c594191f-4f45-4a0b-b2ae-d76361796f92" providerId="ADAL" clId="{50C44728-6D3C-4F45-9426-BB0710F1C439}" dt="2023-09-22T08:30:09.597" v="4855" actId="478"/>
          <ac:spMkLst>
            <pc:docMk/>
            <pc:sldMk cId="1883161967" sldId="521"/>
            <ac:spMk id="84" creationId="{D6685C82-5CF1-4307-829E-AD324C2C445B}"/>
          </ac:spMkLst>
        </pc:spChg>
      </pc:sldChg>
      <pc:sldChg chg="del mod modShow">
        <pc:chgData name="ADROGUER Iris" userId="c594191f-4f45-4a0b-b2ae-d76361796f92" providerId="ADAL" clId="{50C44728-6D3C-4F45-9426-BB0710F1C439}" dt="2023-09-19T13:09:04.898" v="623" actId="2696"/>
        <pc:sldMkLst>
          <pc:docMk/>
          <pc:sldMk cId="399683233" sldId="523"/>
        </pc:sldMkLst>
      </pc:sldChg>
      <pc:sldChg chg="del mod modShow">
        <pc:chgData name="ADROGUER Iris" userId="c594191f-4f45-4a0b-b2ae-d76361796f92" providerId="ADAL" clId="{50C44728-6D3C-4F45-9426-BB0710F1C439}" dt="2023-09-19T13:09:10.438" v="624" actId="2696"/>
        <pc:sldMkLst>
          <pc:docMk/>
          <pc:sldMk cId="1739390565" sldId="524"/>
        </pc:sldMkLst>
      </pc:sldChg>
      <pc:sldChg chg="addSp delSp modSp mod addCm delCm modCm">
        <pc:chgData name="ADROGUER Iris" userId="c594191f-4f45-4a0b-b2ae-d76361796f92" providerId="ADAL" clId="{50C44728-6D3C-4F45-9426-BB0710F1C439}" dt="2023-09-22T08:27:52.324" v="4814"/>
        <pc:sldMkLst>
          <pc:docMk/>
          <pc:sldMk cId="1814794798" sldId="526"/>
        </pc:sldMkLst>
        <pc:spChg chg="add del mod">
          <ac:chgData name="ADROGUER Iris" userId="c594191f-4f45-4a0b-b2ae-d76361796f92" providerId="ADAL" clId="{50C44728-6D3C-4F45-9426-BB0710F1C439}" dt="2023-09-19T13:04:43.742" v="554" actId="478"/>
          <ac:spMkLst>
            <pc:docMk/>
            <pc:sldMk cId="1814794798" sldId="526"/>
            <ac:spMk id="2" creationId="{DEB4E5AF-97BF-176F-1A4E-B72685FE94E0}"/>
          </ac:spMkLst>
        </pc:spChg>
        <pc:spChg chg="mod">
          <ac:chgData name="ADROGUER Iris" userId="c594191f-4f45-4a0b-b2ae-d76361796f92" providerId="ADAL" clId="{50C44728-6D3C-4F45-9426-BB0710F1C439}" dt="2023-09-19T13:21:36.235" v="638" actId="20577"/>
          <ac:spMkLst>
            <pc:docMk/>
            <pc:sldMk cId="1814794798" sldId="526"/>
            <ac:spMk id="16" creationId="{00000000-0000-0000-0000-000000000000}"/>
          </ac:spMkLst>
        </pc:spChg>
        <pc:spChg chg="del mod">
          <ac:chgData name="ADROGUER Iris" userId="c594191f-4f45-4a0b-b2ae-d76361796f92" providerId="ADAL" clId="{50C44728-6D3C-4F45-9426-BB0710F1C439}" dt="2023-09-22T08:27:44.433" v="4812" actId="478"/>
          <ac:spMkLst>
            <pc:docMk/>
            <pc:sldMk cId="1814794798" sldId="526"/>
            <ac:spMk id="42" creationId="{B5839580-29D6-4087-9BD5-4D1A848EB825}"/>
          </ac:spMkLst>
        </pc:spChg>
        <pc:spChg chg="mod">
          <ac:chgData name="ADROGUER Iris" userId="c594191f-4f45-4a0b-b2ae-d76361796f92" providerId="ADAL" clId="{50C44728-6D3C-4F45-9426-BB0710F1C439}" dt="2023-09-19T13:08:15.851" v="619" actId="1076"/>
          <ac:spMkLst>
            <pc:docMk/>
            <pc:sldMk cId="1814794798" sldId="526"/>
            <ac:spMk id="43" creationId="{FF07A417-CE55-442F-BCE4-76DDF6D3A7FA}"/>
          </ac:spMkLst>
        </pc:spChg>
        <pc:spChg chg="mod">
          <ac:chgData name="ADROGUER Iris" userId="c594191f-4f45-4a0b-b2ae-d76361796f92" providerId="ADAL" clId="{50C44728-6D3C-4F45-9426-BB0710F1C439}" dt="2023-09-19T13:19:54.470" v="634" actId="20577"/>
          <ac:spMkLst>
            <pc:docMk/>
            <pc:sldMk cId="1814794798" sldId="526"/>
            <ac:spMk id="44" creationId="{72AD4716-0A48-4A14-A463-E263911BD85A}"/>
          </ac:spMkLst>
        </pc:spChg>
        <pc:spChg chg="del mod">
          <ac:chgData name="ADROGUER Iris" userId="c594191f-4f45-4a0b-b2ae-d76361796f92" providerId="ADAL" clId="{50C44728-6D3C-4F45-9426-BB0710F1C439}" dt="2023-09-22T08:27:39.946" v="4810" actId="478"/>
          <ac:spMkLst>
            <pc:docMk/>
            <pc:sldMk cId="1814794798" sldId="526"/>
            <ac:spMk id="47" creationId="{E622FD32-4C51-4955-A762-F2F68A732074}"/>
          </ac:spMkLst>
        </pc:spChg>
        <pc:spChg chg="del">
          <ac:chgData name="ADROGUER Iris" userId="c594191f-4f45-4a0b-b2ae-d76361796f92" providerId="ADAL" clId="{50C44728-6D3C-4F45-9426-BB0710F1C439}" dt="2023-09-22T08:27:46.870" v="4813" actId="478"/>
          <ac:spMkLst>
            <pc:docMk/>
            <pc:sldMk cId="1814794798" sldId="526"/>
            <ac:spMk id="56" creationId="{B607DED8-6E96-401B-8BEC-5F4D296D76D8}"/>
          </ac:spMkLst>
        </pc:spChg>
        <pc:spChg chg="mod">
          <ac:chgData name="ADROGUER Iris" userId="c594191f-4f45-4a0b-b2ae-d76361796f92" providerId="ADAL" clId="{50C44728-6D3C-4F45-9426-BB0710F1C439}" dt="2023-09-19T13:21:43.124" v="642" actId="20577"/>
          <ac:spMkLst>
            <pc:docMk/>
            <pc:sldMk cId="1814794798" sldId="526"/>
            <ac:spMk id="57" creationId="{4A6DBDD4-4E51-42F5-965F-ACC6D90C50FE}"/>
          </ac:spMkLst>
        </pc:spChg>
        <pc:spChg chg="mod">
          <ac:chgData name="ADROGUER Iris" userId="c594191f-4f45-4a0b-b2ae-d76361796f92" providerId="ADAL" clId="{50C44728-6D3C-4F45-9426-BB0710F1C439}" dt="2023-09-19T13:16:18.461" v="628" actId="20577"/>
          <ac:spMkLst>
            <pc:docMk/>
            <pc:sldMk cId="1814794798" sldId="526"/>
            <ac:spMk id="64" creationId="{1B90B00A-CD99-4826-A3AB-BC599B667188}"/>
          </ac:spMkLst>
        </pc:spChg>
        <pc:picChg chg="add mod ord">
          <ac:chgData name="ADROGUER Iris" userId="c594191f-4f45-4a0b-b2ae-d76361796f92" providerId="ADAL" clId="{50C44728-6D3C-4F45-9426-BB0710F1C439}" dt="2023-09-19T13:04:41.652" v="553" actId="34135"/>
          <ac:picMkLst>
            <pc:docMk/>
            <pc:sldMk cId="1814794798" sldId="526"/>
            <ac:picMk id="3" creationId="{3B857C0A-FAE5-B038-DBAE-BC86B74BD8F4}"/>
          </ac:picMkLst>
        </pc:picChg>
        <pc:picChg chg="del mod">
          <ac:chgData name="ADROGUER Iris" userId="c594191f-4f45-4a0b-b2ae-d76361796f92" providerId="ADAL" clId="{50C44728-6D3C-4F45-9426-BB0710F1C439}" dt="2023-09-19T13:04:35.868" v="551" actId="478"/>
          <ac:picMkLst>
            <pc:docMk/>
            <pc:sldMk cId="1814794798" sldId="526"/>
            <ac:picMk id="52" creationId="{388741AF-42C4-4361-A789-10231E5F88C7}"/>
          </ac:picMkLst>
        </pc:picChg>
        <pc:picChg chg="mod">
          <ac:chgData name="ADROGUER Iris" userId="c594191f-4f45-4a0b-b2ae-d76361796f92" providerId="ADAL" clId="{50C44728-6D3C-4F45-9426-BB0710F1C439}" dt="2023-09-19T09:07:32.029" v="32" actId="1076"/>
          <ac:picMkLst>
            <pc:docMk/>
            <pc:sldMk cId="1814794798" sldId="526"/>
            <ac:picMk id="60" creationId="{EAC95F1E-5F46-408D-BFA6-8627182242A8}"/>
          </ac:picMkLst>
        </pc:picChg>
        <pc:picChg chg="mod">
          <ac:chgData name="ADROGUER Iris" userId="c594191f-4f45-4a0b-b2ae-d76361796f92" providerId="ADAL" clId="{50C44728-6D3C-4F45-9426-BB0710F1C439}" dt="2023-09-19T13:08:24.324" v="620" actId="1076"/>
          <ac:picMkLst>
            <pc:docMk/>
            <pc:sldMk cId="1814794798" sldId="526"/>
            <ac:picMk id="2054" creationId="{071BA110-9067-4160-B4AA-3D1849131A21}"/>
          </ac:picMkLst>
        </pc:picChg>
      </pc:sldChg>
      <pc:sldChg chg="addSp delSp modSp mod addCm delCm">
        <pc:chgData name="ADROGUER Iris" userId="c594191f-4f45-4a0b-b2ae-d76361796f92" providerId="ADAL" clId="{50C44728-6D3C-4F45-9426-BB0710F1C439}" dt="2023-09-22T08:29:29.237" v="4845" actId="478"/>
        <pc:sldMkLst>
          <pc:docMk/>
          <pc:sldMk cId="3082939836" sldId="528"/>
        </pc:sldMkLst>
        <pc:spChg chg="mod">
          <ac:chgData name="ADROGUER Iris" userId="c594191f-4f45-4a0b-b2ae-d76361796f92" providerId="ADAL" clId="{50C44728-6D3C-4F45-9426-BB0710F1C439}" dt="2023-09-20T15:28:12.412" v="2438" actId="20577"/>
          <ac:spMkLst>
            <pc:docMk/>
            <pc:sldMk cId="3082939836" sldId="528"/>
            <ac:spMk id="30" creationId="{00000000-0000-0000-0000-000000000000}"/>
          </ac:spMkLst>
        </pc:spChg>
        <pc:spChg chg="mod">
          <ac:chgData name="ADROGUER Iris" userId="c594191f-4f45-4a0b-b2ae-d76361796f92" providerId="ADAL" clId="{50C44728-6D3C-4F45-9426-BB0710F1C439}" dt="2023-09-20T15:13:20.664" v="2212" actId="20577"/>
          <ac:spMkLst>
            <pc:docMk/>
            <pc:sldMk cId="3082939836" sldId="528"/>
            <ac:spMk id="38" creationId="{547AA2CA-CA62-4AB5-8C3A-D734D92DE425}"/>
          </ac:spMkLst>
        </pc:spChg>
        <pc:spChg chg="mod">
          <ac:chgData name="ADROGUER Iris" userId="c594191f-4f45-4a0b-b2ae-d76361796f92" providerId="ADAL" clId="{50C44728-6D3C-4F45-9426-BB0710F1C439}" dt="2023-09-20T15:26:13.030" v="2429" actId="20577"/>
          <ac:spMkLst>
            <pc:docMk/>
            <pc:sldMk cId="3082939836" sldId="528"/>
            <ac:spMk id="39" creationId="{867E07AA-40B9-4678-801B-4EDF69A1AD28}"/>
          </ac:spMkLst>
        </pc:spChg>
        <pc:spChg chg="mod">
          <ac:chgData name="ADROGUER Iris" userId="c594191f-4f45-4a0b-b2ae-d76361796f92" providerId="ADAL" clId="{50C44728-6D3C-4F45-9426-BB0710F1C439}" dt="2023-09-20T15:14:25.742" v="2244" actId="20577"/>
          <ac:spMkLst>
            <pc:docMk/>
            <pc:sldMk cId="3082939836" sldId="528"/>
            <ac:spMk id="44" creationId="{33F695CE-789A-4DE3-B677-C0E0DAEF1655}"/>
          </ac:spMkLst>
        </pc:spChg>
        <pc:spChg chg="mod">
          <ac:chgData name="ADROGUER Iris" userId="c594191f-4f45-4a0b-b2ae-d76361796f92" providerId="ADAL" clId="{50C44728-6D3C-4F45-9426-BB0710F1C439}" dt="2023-09-20T15:26:58.462" v="2433" actId="20577"/>
          <ac:spMkLst>
            <pc:docMk/>
            <pc:sldMk cId="3082939836" sldId="528"/>
            <ac:spMk id="45" creationId="{72909283-FC31-48CC-9323-E6FDF367533A}"/>
          </ac:spMkLst>
        </pc:spChg>
        <pc:spChg chg="del">
          <ac:chgData name="ADROGUER Iris" userId="c594191f-4f45-4a0b-b2ae-d76361796f92" providerId="ADAL" clId="{50C44728-6D3C-4F45-9426-BB0710F1C439}" dt="2023-09-22T08:29:07.846" v="4836" actId="478"/>
          <ac:spMkLst>
            <pc:docMk/>
            <pc:sldMk cId="3082939836" sldId="528"/>
            <ac:spMk id="46" creationId="{430AF66E-DA37-4C0D-9CD4-8DED48228DBC}"/>
          </ac:spMkLst>
        </pc:spChg>
        <pc:spChg chg="del">
          <ac:chgData name="ADROGUER Iris" userId="c594191f-4f45-4a0b-b2ae-d76361796f92" providerId="ADAL" clId="{50C44728-6D3C-4F45-9426-BB0710F1C439}" dt="2023-09-22T08:29:15.677" v="4840" actId="478"/>
          <ac:spMkLst>
            <pc:docMk/>
            <pc:sldMk cId="3082939836" sldId="528"/>
            <ac:spMk id="47" creationId="{E622FD32-4C51-4955-A762-F2F68A732074}"/>
          </ac:spMkLst>
        </pc:spChg>
        <pc:spChg chg="mod">
          <ac:chgData name="ADROGUER Iris" userId="c594191f-4f45-4a0b-b2ae-d76361796f92" providerId="ADAL" clId="{50C44728-6D3C-4F45-9426-BB0710F1C439}" dt="2023-09-20T15:28:45.126" v="2440" actId="20577"/>
          <ac:spMkLst>
            <pc:docMk/>
            <pc:sldMk cId="3082939836" sldId="528"/>
            <ac:spMk id="53" creationId="{E4EEC968-B6DC-4331-824F-0FB4AE1C9F03}"/>
          </ac:spMkLst>
        </pc:spChg>
        <pc:spChg chg="mod">
          <ac:chgData name="ADROGUER Iris" userId="c594191f-4f45-4a0b-b2ae-d76361796f92" providerId="ADAL" clId="{50C44728-6D3C-4F45-9426-BB0710F1C439}" dt="2023-09-21T12:41:14.696" v="2783" actId="20577"/>
          <ac:spMkLst>
            <pc:docMk/>
            <pc:sldMk cId="3082939836" sldId="528"/>
            <ac:spMk id="56" creationId="{9F6219C8-B9A5-4F25-9D1B-04B18368CC7B}"/>
          </ac:spMkLst>
        </pc:spChg>
        <pc:spChg chg="del">
          <ac:chgData name="ADROGUER Iris" userId="c594191f-4f45-4a0b-b2ae-d76361796f92" providerId="ADAL" clId="{50C44728-6D3C-4F45-9426-BB0710F1C439}" dt="2023-09-22T08:29:17.818" v="4841" actId="478"/>
          <ac:spMkLst>
            <pc:docMk/>
            <pc:sldMk cId="3082939836" sldId="528"/>
            <ac:spMk id="60" creationId="{BA9F866A-7735-4ABD-9144-641B7378519F}"/>
          </ac:spMkLst>
        </pc:spChg>
        <pc:spChg chg="del mod">
          <ac:chgData name="ADROGUER Iris" userId="c594191f-4f45-4a0b-b2ae-d76361796f92" providerId="ADAL" clId="{50C44728-6D3C-4F45-9426-BB0710F1C439}" dt="2023-09-22T08:29:12.885" v="4839" actId="478"/>
          <ac:spMkLst>
            <pc:docMk/>
            <pc:sldMk cId="3082939836" sldId="528"/>
            <ac:spMk id="61" creationId="{03962BF3-024B-475B-A273-096950DAF6BE}"/>
          </ac:spMkLst>
        </pc:spChg>
        <pc:spChg chg="del mod">
          <ac:chgData name="ADROGUER Iris" userId="c594191f-4f45-4a0b-b2ae-d76361796f92" providerId="ADAL" clId="{50C44728-6D3C-4F45-9426-BB0710F1C439}" dt="2023-09-22T08:29:20.395" v="4842" actId="478"/>
          <ac:spMkLst>
            <pc:docMk/>
            <pc:sldMk cId="3082939836" sldId="528"/>
            <ac:spMk id="62" creationId="{0BDFAADB-A176-4FEC-9116-6E89ED62E5B2}"/>
          </ac:spMkLst>
        </pc:spChg>
        <pc:spChg chg="del">
          <ac:chgData name="ADROGUER Iris" userId="c594191f-4f45-4a0b-b2ae-d76361796f92" providerId="ADAL" clId="{50C44728-6D3C-4F45-9426-BB0710F1C439}" dt="2023-09-22T08:29:25.809" v="4844" actId="478"/>
          <ac:spMkLst>
            <pc:docMk/>
            <pc:sldMk cId="3082939836" sldId="528"/>
            <ac:spMk id="63" creationId="{76ECE3A6-1410-489E-A94D-0D96FDE784B7}"/>
          </ac:spMkLst>
        </pc:spChg>
        <pc:spChg chg="del mod">
          <ac:chgData name="ADROGUER Iris" userId="c594191f-4f45-4a0b-b2ae-d76361796f92" providerId="ADAL" clId="{50C44728-6D3C-4F45-9426-BB0710F1C439}" dt="2023-09-22T08:29:29.237" v="4845" actId="478"/>
          <ac:spMkLst>
            <pc:docMk/>
            <pc:sldMk cId="3082939836" sldId="528"/>
            <ac:spMk id="64" creationId="{1BAF8129-F5A1-46C6-8BED-79A5FAA8F3E5}"/>
          </ac:spMkLst>
        </pc:spChg>
        <pc:spChg chg="mod">
          <ac:chgData name="ADROGUER Iris" userId="c594191f-4f45-4a0b-b2ae-d76361796f92" providerId="ADAL" clId="{50C44728-6D3C-4F45-9426-BB0710F1C439}" dt="2023-09-20T15:16:56.702" v="2364" actId="20577"/>
          <ac:spMkLst>
            <pc:docMk/>
            <pc:sldMk cId="3082939836" sldId="528"/>
            <ac:spMk id="65" creationId="{F2F7EA33-F4D1-4274-B80D-01CDDAEA152C}"/>
          </ac:spMkLst>
        </pc:spChg>
        <pc:grpChg chg="mod">
          <ac:chgData name="ADROGUER Iris" userId="c594191f-4f45-4a0b-b2ae-d76361796f92" providerId="ADAL" clId="{50C44728-6D3C-4F45-9426-BB0710F1C439}" dt="2023-09-20T15:12:30.172" v="2179" actId="1036"/>
          <ac:grpSpMkLst>
            <pc:docMk/>
            <pc:sldMk cId="3082939836" sldId="528"/>
            <ac:grpSpMk id="2" creationId="{028AB208-2C5E-4555-8505-B4EFB3987D1C}"/>
          </ac:grpSpMkLst>
        </pc:grpChg>
        <pc:grpChg chg="mod">
          <ac:chgData name="ADROGUER Iris" userId="c594191f-4f45-4a0b-b2ae-d76361796f92" providerId="ADAL" clId="{50C44728-6D3C-4F45-9426-BB0710F1C439}" dt="2023-09-20T15:12:30.172" v="2179" actId="1036"/>
          <ac:grpSpMkLst>
            <pc:docMk/>
            <pc:sldMk cId="3082939836" sldId="528"/>
            <ac:grpSpMk id="27" creationId="{00000000-0000-0000-0000-000000000000}"/>
          </ac:grpSpMkLst>
        </pc:grpChg>
        <pc:grpChg chg="mod">
          <ac:chgData name="ADROGUER Iris" userId="c594191f-4f45-4a0b-b2ae-d76361796f92" providerId="ADAL" clId="{50C44728-6D3C-4F45-9426-BB0710F1C439}" dt="2023-09-20T15:12:30.172" v="2179" actId="1036"/>
          <ac:grpSpMkLst>
            <pc:docMk/>
            <pc:sldMk cId="3082939836" sldId="528"/>
            <ac:grpSpMk id="36" creationId="{AD668964-58D8-4B3C-9F63-750D625AC9BD}"/>
          </ac:grpSpMkLst>
        </pc:grpChg>
        <pc:grpChg chg="mod">
          <ac:chgData name="ADROGUER Iris" userId="c594191f-4f45-4a0b-b2ae-d76361796f92" providerId="ADAL" clId="{50C44728-6D3C-4F45-9426-BB0710F1C439}" dt="2023-09-20T15:12:30.172" v="2179" actId="1036"/>
          <ac:grpSpMkLst>
            <pc:docMk/>
            <pc:sldMk cId="3082939836" sldId="528"/>
            <ac:grpSpMk id="42" creationId="{D76AA653-9099-4DFA-BD65-84EF8FDEC29E}"/>
          </ac:grpSpMkLst>
        </pc:grpChg>
        <pc:picChg chg="add mod">
          <ac:chgData name="ADROGUER Iris" userId="c594191f-4f45-4a0b-b2ae-d76361796f92" providerId="ADAL" clId="{50C44728-6D3C-4F45-9426-BB0710F1C439}" dt="2023-09-20T15:12:30.172" v="2179" actId="1036"/>
          <ac:picMkLst>
            <pc:docMk/>
            <pc:sldMk cId="3082939836" sldId="528"/>
            <ac:picMk id="3" creationId="{F1AD2CC1-586A-83EE-72E1-C49B69D4E825}"/>
          </ac:picMkLst>
        </pc:picChg>
        <pc:picChg chg="add del mod">
          <ac:chgData name="ADROGUER Iris" userId="c594191f-4f45-4a0b-b2ae-d76361796f92" providerId="ADAL" clId="{50C44728-6D3C-4F45-9426-BB0710F1C439}" dt="2023-09-20T14:55:35.382" v="2010" actId="478"/>
          <ac:picMkLst>
            <pc:docMk/>
            <pc:sldMk cId="3082939836" sldId="528"/>
            <ac:picMk id="11" creationId="{9CE47AE6-8A0D-268A-A16A-8358C3856A54}"/>
          </ac:picMkLst>
        </pc:picChg>
        <pc:picChg chg="add mod ord">
          <ac:chgData name="ADROGUER Iris" userId="c594191f-4f45-4a0b-b2ae-d76361796f92" providerId="ADAL" clId="{50C44728-6D3C-4F45-9426-BB0710F1C439}" dt="2023-09-20T15:16:04.040" v="2302" actId="1036"/>
          <ac:picMkLst>
            <pc:docMk/>
            <pc:sldMk cId="3082939836" sldId="528"/>
            <ac:picMk id="20" creationId="{C0775227-6969-381B-E1B4-729F827859EC}"/>
          </ac:picMkLst>
        </pc:picChg>
        <pc:picChg chg="add del mod">
          <ac:chgData name="ADROGUER Iris" userId="c594191f-4f45-4a0b-b2ae-d76361796f92" providerId="ADAL" clId="{50C44728-6D3C-4F45-9426-BB0710F1C439}" dt="2023-09-20T15:03:01.810" v="2015" actId="478"/>
          <ac:picMkLst>
            <pc:docMk/>
            <pc:sldMk cId="3082939836" sldId="528"/>
            <ac:picMk id="24" creationId="{9672DCE0-8CCF-32BE-7D8D-F2F8425141CB}"/>
          </ac:picMkLst>
        </pc:picChg>
        <pc:picChg chg="add mod">
          <ac:chgData name="ADROGUER Iris" userId="c594191f-4f45-4a0b-b2ae-d76361796f92" providerId="ADAL" clId="{50C44728-6D3C-4F45-9426-BB0710F1C439}" dt="2023-09-20T15:22:24.159" v="2409" actId="1076"/>
          <ac:picMkLst>
            <pc:docMk/>
            <pc:sldMk cId="3082939836" sldId="528"/>
            <ac:picMk id="26" creationId="{F9F167D4-B444-FA2F-D14C-E75CE187AA30}"/>
          </ac:picMkLst>
        </pc:picChg>
        <pc:picChg chg="add mod">
          <ac:chgData name="ADROGUER Iris" userId="c594191f-4f45-4a0b-b2ae-d76361796f92" providerId="ADAL" clId="{50C44728-6D3C-4F45-9426-BB0710F1C439}" dt="2023-09-20T15:12:30.172" v="2179" actId="1036"/>
          <ac:picMkLst>
            <pc:docMk/>
            <pc:sldMk cId="3082939836" sldId="528"/>
            <ac:picMk id="29" creationId="{6EDFA037-BA1E-D690-87EF-2F58D92FBAD7}"/>
          </ac:picMkLst>
        </pc:picChg>
        <pc:picChg chg="del">
          <ac:chgData name="ADROGUER Iris" userId="c594191f-4f45-4a0b-b2ae-d76361796f92" providerId="ADAL" clId="{50C44728-6D3C-4F45-9426-BB0710F1C439}" dt="2023-09-20T15:10:57.220" v="2139" actId="478"/>
          <ac:picMkLst>
            <pc:docMk/>
            <pc:sldMk cId="3082939836" sldId="528"/>
            <ac:picMk id="33" creationId="{A8287C13-55E1-4554-9B53-EA0F42F0330D}"/>
          </ac:picMkLst>
        </pc:picChg>
        <pc:picChg chg="del">
          <ac:chgData name="ADROGUER Iris" userId="c594191f-4f45-4a0b-b2ae-d76361796f92" providerId="ADAL" clId="{50C44728-6D3C-4F45-9426-BB0710F1C439}" dt="2023-09-20T15:08:39.899" v="2062" actId="478"/>
          <ac:picMkLst>
            <pc:docMk/>
            <pc:sldMk cId="3082939836" sldId="528"/>
            <ac:picMk id="57" creationId="{C397DA66-91E6-47CC-9AF9-A91BFD916378}"/>
          </ac:picMkLst>
        </pc:picChg>
        <pc:picChg chg="del mod">
          <ac:chgData name="ADROGUER Iris" userId="c594191f-4f45-4a0b-b2ae-d76361796f92" providerId="ADAL" clId="{50C44728-6D3C-4F45-9426-BB0710F1C439}" dt="2023-09-20T15:10:30.665" v="2132" actId="478"/>
          <ac:picMkLst>
            <pc:docMk/>
            <pc:sldMk cId="3082939836" sldId="528"/>
            <ac:picMk id="58" creationId="{D04B3556-392A-42D3-A17C-65EE7A159988}"/>
          </ac:picMkLst>
        </pc:picChg>
        <pc:picChg chg="del">
          <ac:chgData name="ADROGUER Iris" userId="c594191f-4f45-4a0b-b2ae-d76361796f92" providerId="ADAL" clId="{50C44728-6D3C-4F45-9426-BB0710F1C439}" dt="2023-09-20T15:11:25.504" v="2148" actId="478"/>
          <ac:picMkLst>
            <pc:docMk/>
            <pc:sldMk cId="3082939836" sldId="528"/>
            <ac:picMk id="59" creationId="{5D670944-F95A-4BFD-97EF-DFF0C6E4ACA9}"/>
          </ac:picMkLst>
        </pc:picChg>
        <pc:picChg chg="mod">
          <ac:chgData name="ADROGUER Iris" userId="c594191f-4f45-4a0b-b2ae-d76361796f92" providerId="ADAL" clId="{50C44728-6D3C-4F45-9426-BB0710F1C439}" dt="2023-09-20T15:12:45.122" v="2200" actId="166"/>
          <ac:picMkLst>
            <pc:docMk/>
            <pc:sldMk cId="3082939836" sldId="528"/>
            <ac:picMk id="66" creationId="{FD85528A-8125-47A7-AC8A-7DEC1ADA010D}"/>
          </ac:picMkLst>
        </pc:picChg>
      </pc:sldChg>
      <pc:sldChg chg="del">
        <pc:chgData name="ADROGUER Iris" userId="c594191f-4f45-4a0b-b2ae-d76361796f92" providerId="ADAL" clId="{50C44728-6D3C-4F45-9426-BB0710F1C439}" dt="2023-09-21T12:48:28.119" v="2884" actId="2696"/>
        <pc:sldMkLst>
          <pc:docMk/>
          <pc:sldMk cId="758777571" sldId="529"/>
        </pc:sldMkLst>
      </pc:sldChg>
      <pc:sldChg chg="addSp delSp modSp mod">
        <pc:chgData name="ADROGUER Iris" userId="c594191f-4f45-4a0b-b2ae-d76361796f92" providerId="ADAL" clId="{50C44728-6D3C-4F45-9426-BB0710F1C439}" dt="2023-09-22T08:31:29.629" v="4881" actId="478"/>
        <pc:sldMkLst>
          <pc:docMk/>
          <pc:sldMk cId="103460158" sldId="531"/>
        </pc:sldMkLst>
        <pc:spChg chg="mod">
          <ac:chgData name="ADROGUER Iris" userId="c594191f-4f45-4a0b-b2ae-d76361796f92" providerId="ADAL" clId="{50C44728-6D3C-4F45-9426-BB0710F1C439}" dt="2023-09-22T08:10:38.601" v="4746" actId="20577"/>
          <ac:spMkLst>
            <pc:docMk/>
            <pc:sldMk cId="103460158" sldId="531"/>
            <ac:spMk id="8" creationId="{00000000-0000-0000-0000-000000000000}"/>
          </ac:spMkLst>
        </pc:spChg>
        <pc:spChg chg="mod">
          <ac:chgData name="ADROGUER Iris" userId="c594191f-4f45-4a0b-b2ae-d76361796f92" providerId="ADAL" clId="{50C44728-6D3C-4F45-9426-BB0710F1C439}" dt="2023-09-22T08:12:38.801" v="4756" actId="20577"/>
          <ac:spMkLst>
            <pc:docMk/>
            <pc:sldMk cId="103460158" sldId="531"/>
            <ac:spMk id="9" creationId="{00000000-0000-0000-0000-000000000000}"/>
          </ac:spMkLst>
        </pc:spChg>
        <pc:spChg chg="mod">
          <ac:chgData name="ADROGUER Iris" userId="c594191f-4f45-4a0b-b2ae-d76361796f92" providerId="ADAL" clId="{50C44728-6D3C-4F45-9426-BB0710F1C439}" dt="2023-09-22T08:14:32.241" v="4771" actId="20577"/>
          <ac:spMkLst>
            <pc:docMk/>
            <pc:sldMk cId="103460158" sldId="531"/>
            <ac:spMk id="15" creationId="{00000000-0000-0000-0000-000000000000}"/>
          </ac:spMkLst>
        </pc:spChg>
        <pc:spChg chg="mod">
          <ac:chgData name="ADROGUER Iris" userId="c594191f-4f45-4a0b-b2ae-d76361796f92" providerId="ADAL" clId="{50C44728-6D3C-4F45-9426-BB0710F1C439}" dt="2023-09-22T08:15:10.012" v="4775" actId="20577"/>
          <ac:spMkLst>
            <pc:docMk/>
            <pc:sldMk cId="103460158" sldId="531"/>
            <ac:spMk id="16" creationId="{00000000-0000-0000-0000-000000000000}"/>
          </ac:spMkLst>
        </pc:spChg>
        <pc:spChg chg="mod">
          <ac:chgData name="ADROGUER Iris" userId="c594191f-4f45-4a0b-b2ae-d76361796f92" providerId="ADAL" clId="{50C44728-6D3C-4F45-9426-BB0710F1C439}" dt="2023-09-22T08:23:04.904" v="4802" actId="20577"/>
          <ac:spMkLst>
            <pc:docMk/>
            <pc:sldMk cId="103460158" sldId="531"/>
            <ac:spMk id="29" creationId="{00000000-0000-0000-0000-000000000000}"/>
          </ac:spMkLst>
        </pc:spChg>
        <pc:spChg chg="mod">
          <ac:chgData name="ADROGUER Iris" userId="c594191f-4f45-4a0b-b2ae-d76361796f92" providerId="ADAL" clId="{50C44728-6D3C-4F45-9426-BB0710F1C439}" dt="2023-09-22T08:20:11.050" v="4787" actId="20577"/>
          <ac:spMkLst>
            <pc:docMk/>
            <pc:sldMk cId="103460158" sldId="531"/>
            <ac:spMk id="30" creationId="{00000000-0000-0000-0000-000000000000}"/>
          </ac:spMkLst>
        </pc:spChg>
        <pc:spChg chg="del">
          <ac:chgData name="ADROGUER Iris" userId="c594191f-4f45-4a0b-b2ae-d76361796f92" providerId="ADAL" clId="{50C44728-6D3C-4F45-9426-BB0710F1C439}" dt="2023-09-22T08:06:46.670" v="4711" actId="478"/>
          <ac:spMkLst>
            <pc:docMk/>
            <pc:sldMk cId="103460158" sldId="531"/>
            <ac:spMk id="46" creationId="{430AF66E-DA37-4C0D-9CD4-8DED48228DBC}"/>
          </ac:spMkLst>
        </pc:spChg>
        <pc:spChg chg="del mod">
          <ac:chgData name="ADROGUER Iris" userId="c594191f-4f45-4a0b-b2ae-d76361796f92" providerId="ADAL" clId="{50C44728-6D3C-4F45-9426-BB0710F1C439}" dt="2023-09-22T08:31:29.629" v="4881" actId="478"/>
          <ac:spMkLst>
            <pc:docMk/>
            <pc:sldMk cId="103460158" sldId="531"/>
            <ac:spMk id="48" creationId="{6D6A8917-1277-4B63-A34A-72A7EE8BED5D}"/>
          </ac:spMkLst>
        </pc:spChg>
        <pc:spChg chg="del">
          <ac:chgData name="ADROGUER Iris" userId="c594191f-4f45-4a0b-b2ae-d76361796f92" providerId="ADAL" clId="{50C44728-6D3C-4F45-9426-BB0710F1C439}" dt="2023-09-22T08:06:51.433" v="4713" actId="478"/>
          <ac:spMkLst>
            <pc:docMk/>
            <pc:sldMk cId="103460158" sldId="531"/>
            <ac:spMk id="49" creationId="{0CBAE814-F1C7-4843-895B-951AA29FCF5B}"/>
          </ac:spMkLst>
        </pc:spChg>
        <pc:grpChg chg="ord">
          <ac:chgData name="ADROGUER Iris" userId="c594191f-4f45-4a0b-b2ae-d76361796f92" providerId="ADAL" clId="{50C44728-6D3C-4F45-9426-BB0710F1C439}" dt="2023-09-22T08:07:11.892" v="4719" actId="167"/>
          <ac:grpSpMkLst>
            <pc:docMk/>
            <pc:sldMk cId="103460158" sldId="531"/>
            <ac:grpSpMk id="12" creationId="{00000000-0000-0000-0000-000000000000}"/>
          </ac:grpSpMkLst>
        </pc:grpChg>
        <pc:grpChg chg="ord">
          <ac:chgData name="ADROGUER Iris" userId="c594191f-4f45-4a0b-b2ae-d76361796f92" providerId="ADAL" clId="{50C44728-6D3C-4F45-9426-BB0710F1C439}" dt="2023-09-22T08:13:07.351" v="4763" actId="167"/>
          <ac:grpSpMkLst>
            <pc:docMk/>
            <pc:sldMk cId="103460158" sldId="531"/>
            <ac:grpSpMk id="13" creationId="{00000000-0000-0000-0000-000000000000}"/>
          </ac:grpSpMkLst>
        </pc:grpChg>
        <pc:picChg chg="add mod ord">
          <ac:chgData name="ADROGUER Iris" userId="c594191f-4f45-4a0b-b2ae-d76361796f92" providerId="ADAL" clId="{50C44728-6D3C-4F45-9426-BB0710F1C439}" dt="2023-09-22T08:07:46.674" v="4731" actId="1076"/>
          <ac:picMkLst>
            <pc:docMk/>
            <pc:sldMk cId="103460158" sldId="531"/>
            <ac:picMk id="2" creationId="{A2CE5FDB-AAEA-3C23-EC80-0D60B1396946}"/>
          </ac:picMkLst>
        </pc:picChg>
        <pc:picChg chg="add del mod">
          <ac:chgData name="ADROGUER Iris" userId="c594191f-4f45-4a0b-b2ae-d76361796f92" providerId="ADAL" clId="{50C44728-6D3C-4F45-9426-BB0710F1C439}" dt="2023-09-22T08:04:22.873" v="4700" actId="478"/>
          <ac:picMkLst>
            <pc:docMk/>
            <pc:sldMk cId="103460158" sldId="531"/>
            <ac:picMk id="3" creationId="{F29E0357-24CC-BAA9-28A6-5B037ABA78C6}"/>
          </ac:picMkLst>
        </pc:picChg>
        <pc:picChg chg="del">
          <ac:chgData name="ADROGUER Iris" userId="c594191f-4f45-4a0b-b2ae-d76361796f92" providerId="ADAL" clId="{50C44728-6D3C-4F45-9426-BB0710F1C439}" dt="2023-09-22T08:07:07.732" v="4718" actId="478"/>
          <ac:picMkLst>
            <pc:docMk/>
            <pc:sldMk cId="103460158" sldId="531"/>
            <ac:picMk id="5" creationId="{4357F931-4601-49E2-AC89-D5026557B163}"/>
          </ac:picMkLst>
        </pc:picChg>
        <pc:picChg chg="add mod">
          <ac:chgData name="ADROGUER Iris" userId="c594191f-4f45-4a0b-b2ae-d76361796f92" providerId="ADAL" clId="{50C44728-6D3C-4F45-9426-BB0710F1C439}" dt="2023-09-22T08:06:41.853" v="4710" actId="1076"/>
          <ac:picMkLst>
            <pc:docMk/>
            <pc:sldMk cId="103460158" sldId="531"/>
            <ac:picMk id="10" creationId="{6602F041-EC44-A62C-703D-3797290B9A4E}"/>
          </ac:picMkLst>
        </pc:picChg>
        <pc:picChg chg="add mod ord">
          <ac:chgData name="ADROGUER Iris" userId="c594191f-4f45-4a0b-b2ae-d76361796f92" providerId="ADAL" clId="{50C44728-6D3C-4F45-9426-BB0710F1C439}" dt="2023-09-22T08:13:00.576" v="4761" actId="167"/>
          <ac:picMkLst>
            <pc:docMk/>
            <pc:sldMk cId="103460158" sldId="531"/>
            <ac:picMk id="11" creationId="{E19E2AB9-8E9D-F125-B94D-1AEE8666E8E4}"/>
          </ac:picMkLst>
        </pc:picChg>
        <pc:picChg chg="add mod ord">
          <ac:chgData name="ADROGUER Iris" userId="c594191f-4f45-4a0b-b2ae-d76361796f92" providerId="ADAL" clId="{50C44728-6D3C-4F45-9426-BB0710F1C439}" dt="2023-09-22T08:15:50.960" v="4783" actId="166"/>
          <ac:picMkLst>
            <pc:docMk/>
            <pc:sldMk cId="103460158" sldId="531"/>
            <ac:picMk id="17" creationId="{56675A24-B7C5-F9D0-E226-0D71A3724385}"/>
          </ac:picMkLst>
        </pc:picChg>
        <pc:picChg chg="del">
          <ac:chgData name="ADROGUER Iris" userId="c594191f-4f45-4a0b-b2ae-d76361796f92" providerId="ADAL" clId="{50C44728-6D3C-4F45-9426-BB0710F1C439}" dt="2023-09-22T08:13:03.700" v="4762" actId="478"/>
          <ac:picMkLst>
            <pc:docMk/>
            <pc:sldMk cId="103460158" sldId="531"/>
            <ac:picMk id="23" creationId="{F578A7F0-B063-4A62-9938-76FF6876ADE2}"/>
          </ac:picMkLst>
        </pc:picChg>
        <pc:picChg chg="del">
          <ac:chgData name="ADROGUER Iris" userId="c594191f-4f45-4a0b-b2ae-d76361796f92" providerId="ADAL" clId="{50C44728-6D3C-4F45-9426-BB0710F1C439}" dt="2023-09-22T08:06:36.809" v="4709" actId="478"/>
          <ac:picMkLst>
            <pc:docMk/>
            <pc:sldMk cId="103460158" sldId="531"/>
            <ac:picMk id="31" creationId="{4C3CE850-46F4-494A-AFCC-F2E31EB17CBC}"/>
          </ac:picMkLst>
        </pc:picChg>
        <pc:picChg chg="del">
          <ac:chgData name="ADROGUER Iris" userId="c594191f-4f45-4a0b-b2ae-d76361796f92" providerId="ADAL" clId="{50C44728-6D3C-4F45-9426-BB0710F1C439}" dt="2023-09-22T08:15:36.739" v="4782" actId="478"/>
          <ac:picMkLst>
            <pc:docMk/>
            <pc:sldMk cId="103460158" sldId="531"/>
            <ac:picMk id="32" creationId="{0C344F60-BE25-4FB5-B572-C50CA5DE7018}"/>
          </ac:picMkLst>
        </pc:picChg>
      </pc:sldChg>
      <pc:sldChg chg="addSp delSp modSp mod addCm delCm modCm">
        <pc:chgData name="ADROGUER Iris" userId="c594191f-4f45-4a0b-b2ae-d76361796f92" providerId="ADAL" clId="{50C44728-6D3C-4F45-9426-BB0710F1C439}" dt="2023-09-22T08:29:00.221" v="4834"/>
        <pc:sldMkLst>
          <pc:docMk/>
          <pc:sldMk cId="2139774419" sldId="537"/>
        </pc:sldMkLst>
        <pc:spChg chg="add mod">
          <ac:chgData name="ADROGUER Iris" userId="c594191f-4f45-4a0b-b2ae-d76361796f92" providerId="ADAL" clId="{50C44728-6D3C-4F45-9426-BB0710F1C439}" dt="2023-09-20T14:41:29.306" v="1994" actId="1035"/>
          <ac:spMkLst>
            <pc:docMk/>
            <pc:sldMk cId="2139774419" sldId="537"/>
            <ac:spMk id="24" creationId="{AF81DD1A-C32F-60DF-3CD4-0C4DC5733EF0}"/>
          </ac:spMkLst>
        </pc:spChg>
        <pc:spChg chg="ord">
          <ac:chgData name="ADROGUER Iris" userId="c594191f-4f45-4a0b-b2ae-d76361796f92" providerId="ADAL" clId="{50C44728-6D3C-4F45-9426-BB0710F1C439}" dt="2023-09-20T14:06:23.318" v="1491" actId="167"/>
          <ac:spMkLst>
            <pc:docMk/>
            <pc:sldMk cId="2139774419" sldId="537"/>
            <ac:spMk id="45" creationId="{2EA41830-1C5F-46E4-BF2F-8CAF87031036}"/>
          </ac:spMkLst>
        </pc:spChg>
        <pc:spChg chg="del mod">
          <ac:chgData name="ADROGUER Iris" userId="c594191f-4f45-4a0b-b2ae-d76361796f92" providerId="ADAL" clId="{50C44728-6D3C-4F45-9426-BB0710F1C439}" dt="2023-09-22T08:28:34.309" v="4828" actId="478"/>
          <ac:spMkLst>
            <pc:docMk/>
            <pc:sldMk cId="2139774419" sldId="537"/>
            <ac:spMk id="46" creationId="{430AF66E-DA37-4C0D-9CD4-8DED48228DBC}"/>
          </ac:spMkLst>
        </pc:spChg>
        <pc:spChg chg="del">
          <ac:chgData name="ADROGUER Iris" userId="c594191f-4f45-4a0b-b2ae-d76361796f92" providerId="ADAL" clId="{50C44728-6D3C-4F45-9426-BB0710F1C439}" dt="2023-09-22T08:28:29.162" v="4826" actId="478"/>
          <ac:spMkLst>
            <pc:docMk/>
            <pc:sldMk cId="2139774419" sldId="537"/>
            <ac:spMk id="47" creationId="{E622FD32-4C51-4955-A762-F2F68A732074}"/>
          </ac:spMkLst>
        </pc:spChg>
        <pc:spChg chg="del">
          <ac:chgData name="ADROGUER Iris" userId="c594191f-4f45-4a0b-b2ae-d76361796f92" providerId="ADAL" clId="{50C44728-6D3C-4F45-9426-BB0710F1C439}" dt="2023-09-22T08:28:50.965" v="4833" actId="478"/>
          <ac:spMkLst>
            <pc:docMk/>
            <pc:sldMk cId="2139774419" sldId="537"/>
            <ac:spMk id="48" creationId="{6D6A8917-1277-4B63-A34A-72A7EE8BED5D}"/>
          </ac:spMkLst>
        </pc:spChg>
        <pc:spChg chg="mod">
          <ac:chgData name="ADROGUER Iris" userId="c594191f-4f45-4a0b-b2ae-d76361796f92" providerId="ADAL" clId="{50C44728-6D3C-4F45-9426-BB0710F1C439}" dt="2023-09-20T14:07:42.647" v="1535" actId="20577"/>
          <ac:spMkLst>
            <pc:docMk/>
            <pc:sldMk cId="2139774419" sldId="537"/>
            <ac:spMk id="50" creationId="{6DFA5D4B-BFE1-47AD-8048-C6C076D88DD9}"/>
          </ac:spMkLst>
        </pc:spChg>
        <pc:spChg chg="mod">
          <ac:chgData name="ADROGUER Iris" userId="c594191f-4f45-4a0b-b2ae-d76361796f92" providerId="ADAL" clId="{50C44728-6D3C-4F45-9426-BB0710F1C439}" dt="2023-09-20T14:31:56.715" v="1761" actId="20577"/>
          <ac:spMkLst>
            <pc:docMk/>
            <pc:sldMk cId="2139774419" sldId="537"/>
            <ac:spMk id="51" creationId="{DC7E73E8-E6A0-4FBC-8DB8-482D0AA4B380}"/>
          </ac:spMkLst>
        </pc:spChg>
        <pc:spChg chg="del mod">
          <ac:chgData name="ADROGUER Iris" userId="c594191f-4f45-4a0b-b2ae-d76361796f92" providerId="ADAL" clId="{50C44728-6D3C-4F45-9426-BB0710F1C439}" dt="2023-09-22T08:28:43.248" v="4831" actId="478"/>
          <ac:spMkLst>
            <pc:docMk/>
            <pc:sldMk cId="2139774419" sldId="537"/>
            <ac:spMk id="61" creationId="{CEA3B349-6AEF-41CE-A681-B1A5CAC8BCE4}"/>
          </ac:spMkLst>
        </pc:spChg>
        <pc:spChg chg="mod">
          <ac:chgData name="ADROGUER Iris" userId="c594191f-4f45-4a0b-b2ae-d76361796f92" providerId="ADAL" clId="{50C44728-6D3C-4F45-9426-BB0710F1C439}" dt="2023-09-20T14:20:17.873" v="1724" actId="20577"/>
          <ac:spMkLst>
            <pc:docMk/>
            <pc:sldMk cId="2139774419" sldId="537"/>
            <ac:spMk id="72" creationId="{EA5D6D7B-FFAA-493E-942C-DCCF4A5F33C2}"/>
          </ac:spMkLst>
        </pc:spChg>
        <pc:spChg chg="mod">
          <ac:chgData name="ADROGUER Iris" userId="c594191f-4f45-4a0b-b2ae-d76361796f92" providerId="ADAL" clId="{50C44728-6D3C-4F45-9426-BB0710F1C439}" dt="2023-09-20T14:34:01.890" v="1818" actId="20577"/>
          <ac:spMkLst>
            <pc:docMk/>
            <pc:sldMk cId="2139774419" sldId="537"/>
            <ac:spMk id="73" creationId="{588C903A-53E6-44E7-B895-CC5A32CD1D2B}"/>
          </ac:spMkLst>
        </pc:spChg>
        <pc:spChg chg="del">
          <ac:chgData name="ADROGUER Iris" userId="c594191f-4f45-4a0b-b2ae-d76361796f92" providerId="ADAL" clId="{50C44728-6D3C-4F45-9426-BB0710F1C439}" dt="2023-09-22T08:28:38.742" v="4829" actId="478"/>
          <ac:spMkLst>
            <pc:docMk/>
            <pc:sldMk cId="2139774419" sldId="537"/>
            <ac:spMk id="77" creationId="{05A9A20C-C925-4419-B9A9-9FCBFCF6C081}"/>
          </ac:spMkLst>
        </pc:spChg>
        <pc:spChg chg="mod">
          <ac:chgData name="ADROGUER Iris" userId="c594191f-4f45-4a0b-b2ae-d76361796f92" providerId="ADAL" clId="{50C44728-6D3C-4F45-9426-BB0710F1C439}" dt="2023-09-20T14:32:53.612" v="1796" actId="20577"/>
          <ac:spMkLst>
            <pc:docMk/>
            <pc:sldMk cId="2139774419" sldId="537"/>
            <ac:spMk id="80" creationId="{B57C9CC6-55CD-4F55-810C-962D88AEC7EF}"/>
          </ac:spMkLst>
        </pc:spChg>
        <pc:spChg chg="mod">
          <ac:chgData name="ADROGUER Iris" userId="c594191f-4f45-4a0b-b2ae-d76361796f92" providerId="ADAL" clId="{50C44728-6D3C-4F45-9426-BB0710F1C439}" dt="2023-09-20T14:33:41.155" v="1806" actId="20577"/>
          <ac:spMkLst>
            <pc:docMk/>
            <pc:sldMk cId="2139774419" sldId="537"/>
            <ac:spMk id="81" creationId="{B4B4F3D6-B309-4320-A97A-D7C5C7256E92}"/>
          </ac:spMkLst>
        </pc:spChg>
        <pc:spChg chg="mod">
          <ac:chgData name="ADROGUER Iris" userId="c594191f-4f45-4a0b-b2ae-d76361796f92" providerId="ADAL" clId="{50C44728-6D3C-4F45-9426-BB0710F1C439}" dt="2023-09-20T14:41:15.134" v="1989" actId="1036"/>
          <ac:spMkLst>
            <pc:docMk/>
            <pc:sldMk cId="2139774419" sldId="537"/>
            <ac:spMk id="86" creationId="{D152466B-F4DA-40D4-9418-6E03DE8A3C20}"/>
          </ac:spMkLst>
        </pc:spChg>
        <pc:spChg chg="mod">
          <ac:chgData name="ADROGUER Iris" userId="c594191f-4f45-4a0b-b2ae-d76361796f92" providerId="ADAL" clId="{50C44728-6D3C-4F45-9426-BB0710F1C439}" dt="2023-09-20T14:43:02.237" v="2001" actId="20577"/>
          <ac:spMkLst>
            <pc:docMk/>
            <pc:sldMk cId="2139774419" sldId="537"/>
            <ac:spMk id="87" creationId="{973BA821-0878-42F5-9F1D-67A3CC69E2CE}"/>
          </ac:spMkLst>
        </pc:spChg>
        <pc:grpChg chg="ord">
          <ac:chgData name="ADROGUER Iris" userId="c594191f-4f45-4a0b-b2ae-d76361796f92" providerId="ADAL" clId="{50C44728-6D3C-4F45-9426-BB0710F1C439}" dt="2023-09-20T14:06:27.834" v="1492" actId="167"/>
          <ac:grpSpMkLst>
            <pc:docMk/>
            <pc:sldMk cId="2139774419" sldId="537"/>
            <ac:grpSpMk id="44" creationId="{82211BEF-DF7F-4606-8618-0C51E48A835E}"/>
          </ac:grpSpMkLst>
        </pc:grpChg>
        <pc:grpChg chg="ord">
          <ac:chgData name="ADROGUER Iris" userId="c594191f-4f45-4a0b-b2ae-d76361796f92" providerId="ADAL" clId="{50C44728-6D3C-4F45-9426-BB0710F1C439}" dt="2023-09-20T14:23:04.499" v="1754" actId="167"/>
          <ac:grpSpMkLst>
            <pc:docMk/>
            <pc:sldMk cId="2139774419" sldId="537"/>
            <ac:grpSpMk id="70" creationId="{FC44F30C-01BA-4095-817C-B554148EC477}"/>
          </ac:grpSpMkLst>
        </pc:grpChg>
        <pc:grpChg chg="mod ord">
          <ac:chgData name="ADROGUER Iris" userId="c594191f-4f45-4a0b-b2ae-d76361796f92" providerId="ADAL" clId="{50C44728-6D3C-4F45-9426-BB0710F1C439}" dt="2023-09-20T14:40:46.263" v="1985" actId="1035"/>
          <ac:grpSpMkLst>
            <pc:docMk/>
            <pc:sldMk cId="2139774419" sldId="537"/>
            <ac:grpSpMk id="78" creationId="{A09BED02-BEE7-4F93-BAA9-354166CB6D6E}"/>
          </ac:grpSpMkLst>
        </pc:grpChg>
        <pc:grpChg chg="mod">
          <ac:chgData name="ADROGUER Iris" userId="c594191f-4f45-4a0b-b2ae-d76361796f92" providerId="ADAL" clId="{50C44728-6D3C-4F45-9426-BB0710F1C439}" dt="2023-09-20T14:40:32.676" v="1973" actId="14100"/>
          <ac:grpSpMkLst>
            <pc:docMk/>
            <pc:sldMk cId="2139774419" sldId="537"/>
            <ac:grpSpMk id="84" creationId="{73A8DBB2-B38E-4927-9B47-64ACC832602D}"/>
          </ac:grpSpMkLst>
        </pc:grpChg>
        <pc:picChg chg="add mod ord">
          <ac:chgData name="ADROGUER Iris" userId="c594191f-4f45-4a0b-b2ae-d76361796f92" providerId="ADAL" clId="{50C44728-6D3C-4F45-9426-BB0710F1C439}" dt="2023-09-20T14:40:46.263" v="1985" actId="1035"/>
          <ac:picMkLst>
            <pc:docMk/>
            <pc:sldMk cId="2139774419" sldId="537"/>
            <ac:picMk id="2" creationId="{ECE7A348-E551-F618-DB8B-2F214946E887}"/>
          </ac:picMkLst>
        </pc:picChg>
        <pc:picChg chg="add del mod">
          <ac:chgData name="ADROGUER Iris" userId="c594191f-4f45-4a0b-b2ae-d76361796f92" providerId="ADAL" clId="{50C44728-6D3C-4F45-9426-BB0710F1C439}" dt="2023-09-19T14:39:06.687" v="1137" actId="478"/>
          <ac:picMkLst>
            <pc:docMk/>
            <pc:sldMk cId="2139774419" sldId="537"/>
            <ac:picMk id="3" creationId="{20F7D849-58E7-FF77-4EB6-FC72C1B2F25B}"/>
          </ac:picMkLst>
        </pc:picChg>
        <pc:picChg chg="add mod ord">
          <ac:chgData name="ADROGUER Iris" userId="c594191f-4f45-4a0b-b2ae-d76361796f92" providerId="ADAL" clId="{50C44728-6D3C-4F45-9426-BB0710F1C439}" dt="2023-09-20T14:22:54.525" v="1752" actId="167"/>
          <ac:picMkLst>
            <pc:docMk/>
            <pc:sldMk cId="2139774419" sldId="537"/>
            <ac:picMk id="3" creationId="{4C02C36B-B01A-FA9F-F3A9-A8645A9765FA}"/>
          </ac:picMkLst>
        </pc:picChg>
        <pc:picChg chg="add mod ord">
          <ac:chgData name="ADROGUER Iris" userId="c594191f-4f45-4a0b-b2ae-d76361796f92" providerId="ADAL" clId="{50C44728-6D3C-4F45-9426-BB0710F1C439}" dt="2023-09-20T14:06:14.895" v="1488" actId="167"/>
          <ac:picMkLst>
            <pc:docMk/>
            <pc:sldMk cId="2139774419" sldId="537"/>
            <ac:picMk id="4" creationId="{2A4800B2-FFD3-F7BC-9DA5-880E8E621823}"/>
          </ac:picMkLst>
        </pc:picChg>
        <pc:picChg chg="add del mod">
          <ac:chgData name="ADROGUER Iris" userId="c594191f-4f45-4a0b-b2ae-d76361796f92" providerId="ADAL" clId="{50C44728-6D3C-4F45-9426-BB0710F1C439}" dt="2023-09-20T14:21:27.130" v="1736" actId="478"/>
          <ac:picMkLst>
            <pc:docMk/>
            <pc:sldMk cId="2139774419" sldId="537"/>
            <ac:picMk id="5" creationId="{2DFC9651-A618-66E0-8AE1-D58ED1B5E006}"/>
          </ac:picMkLst>
        </pc:picChg>
        <pc:picChg chg="add del mod">
          <ac:chgData name="ADROGUER Iris" userId="c594191f-4f45-4a0b-b2ae-d76361796f92" providerId="ADAL" clId="{50C44728-6D3C-4F45-9426-BB0710F1C439}" dt="2023-09-22T08:28:48.643" v="4832" actId="478"/>
          <ac:picMkLst>
            <pc:docMk/>
            <pc:sldMk cId="2139774419" sldId="537"/>
            <ac:picMk id="8" creationId="{C79126C2-18DD-C13A-F65B-E2F9808510D9}"/>
          </ac:picMkLst>
        </pc:picChg>
        <pc:picChg chg="add mod">
          <ac:chgData name="ADROGUER Iris" userId="c594191f-4f45-4a0b-b2ae-d76361796f92" providerId="ADAL" clId="{50C44728-6D3C-4F45-9426-BB0710F1C439}" dt="2023-09-19T14:50:52.941" v="1163" actId="1076"/>
          <ac:picMkLst>
            <pc:docMk/>
            <pc:sldMk cId="2139774419" sldId="537"/>
            <ac:picMk id="9" creationId="{6B5AC3A4-F63D-A92C-E987-64E1512D7C30}"/>
          </ac:picMkLst>
        </pc:picChg>
        <pc:picChg chg="add mod">
          <ac:chgData name="ADROGUER Iris" userId="c594191f-4f45-4a0b-b2ae-d76361796f92" providerId="ADAL" clId="{50C44728-6D3C-4F45-9426-BB0710F1C439}" dt="2023-09-20T14:40:10.121" v="1972" actId="1076"/>
          <ac:picMkLst>
            <pc:docMk/>
            <pc:sldMk cId="2139774419" sldId="537"/>
            <ac:picMk id="10" creationId="{4AC8A220-E78C-50FF-75FF-35DD1DDE3161}"/>
          </ac:picMkLst>
        </pc:picChg>
        <pc:picChg chg="add mod">
          <ac:chgData name="ADROGUER Iris" userId="c594191f-4f45-4a0b-b2ae-d76361796f92" providerId="ADAL" clId="{50C44728-6D3C-4F45-9426-BB0710F1C439}" dt="2023-09-20T14:35:16.329" v="1843" actId="1035"/>
          <ac:picMkLst>
            <pc:docMk/>
            <pc:sldMk cId="2139774419" sldId="537"/>
            <ac:picMk id="11" creationId="{464351E1-FF36-0892-839C-02A726C8A0EE}"/>
          </ac:picMkLst>
        </pc:picChg>
        <pc:picChg chg="add mod">
          <ac:chgData name="ADROGUER Iris" userId="c594191f-4f45-4a0b-b2ae-d76361796f92" providerId="ADAL" clId="{50C44728-6D3C-4F45-9426-BB0710F1C439}" dt="2023-09-20T14:36:16.262" v="1858" actId="1076"/>
          <ac:picMkLst>
            <pc:docMk/>
            <pc:sldMk cId="2139774419" sldId="537"/>
            <ac:picMk id="12" creationId="{5F8B259F-E286-C2C3-2E3A-B0227A743D99}"/>
          </ac:picMkLst>
        </pc:picChg>
        <pc:picChg chg="add mod">
          <ac:chgData name="ADROGUER Iris" userId="c594191f-4f45-4a0b-b2ae-d76361796f92" providerId="ADAL" clId="{50C44728-6D3C-4F45-9426-BB0710F1C439}" dt="2023-09-20T14:37:03.879" v="1871" actId="1038"/>
          <ac:picMkLst>
            <pc:docMk/>
            <pc:sldMk cId="2139774419" sldId="537"/>
            <ac:picMk id="20" creationId="{4D87CAA9-4B90-4BA8-CA73-628EED857EB8}"/>
          </ac:picMkLst>
        </pc:picChg>
        <pc:picChg chg="add del mod">
          <ac:chgData name="ADROGUER Iris" userId="c594191f-4f45-4a0b-b2ae-d76361796f92" providerId="ADAL" clId="{50C44728-6D3C-4F45-9426-BB0710F1C439}" dt="2023-09-20T14:06:18.776" v="1490" actId="478"/>
          <ac:picMkLst>
            <pc:docMk/>
            <pc:sldMk cId="2139774419" sldId="537"/>
            <ac:picMk id="53" creationId="{10E73EBF-3C44-468D-91DF-E07184DC1189}"/>
          </ac:picMkLst>
        </pc:picChg>
        <pc:picChg chg="del">
          <ac:chgData name="ADROGUER Iris" userId="c594191f-4f45-4a0b-b2ae-d76361796f92" providerId="ADAL" clId="{50C44728-6D3C-4F45-9426-BB0710F1C439}" dt="2023-09-20T14:18:03.017" v="1643" actId="478"/>
          <ac:picMkLst>
            <pc:docMk/>
            <pc:sldMk cId="2139774419" sldId="537"/>
            <ac:picMk id="75" creationId="{B5FECAA8-5885-4931-B93B-4F5849DD4C0C}"/>
          </ac:picMkLst>
        </pc:picChg>
        <pc:picChg chg="del">
          <ac:chgData name="ADROGUER Iris" userId="c594191f-4f45-4a0b-b2ae-d76361796f92" providerId="ADAL" clId="{50C44728-6D3C-4F45-9426-BB0710F1C439}" dt="2023-09-20T14:24:36.687" v="1756" actId="478"/>
          <ac:picMkLst>
            <pc:docMk/>
            <pc:sldMk cId="2139774419" sldId="537"/>
            <ac:picMk id="83" creationId="{3BFFDD96-7341-44CF-86B1-500AE474F14B}"/>
          </ac:picMkLst>
        </pc:picChg>
        <pc:picChg chg="del mod">
          <ac:chgData name="ADROGUER Iris" userId="c594191f-4f45-4a0b-b2ae-d76361796f92" providerId="ADAL" clId="{50C44728-6D3C-4F45-9426-BB0710F1C439}" dt="2023-09-20T14:34:54.348" v="1832" actId="478"/>
          <ac:picMkLst>
            <pc:docMk/>
            <pc:sldMk cId="2139774419" sldId="537"/>
            <ac:picMk id="90" creationId="{C5BF1192-2C93-400A-BEAF-C9EB91E08E3B}"/>
          </ac:picMkLst>
        </pc:picChg>
        <pc:picChg chg="add del mod">
          <ac:chgData name="ADROGUER Iris" userId="c594191f-4f45-4a0b-b2ae-d76361796f92" providerId="ADAL" clId="{50C44728-6D3C-4F45-9426-BB0710F1C439}" dt="2023-09-20T14:22:57.047" v="1753" actId="478"/>
          <ac:picMkLst>
            <pc:docMk/>
            <pc:sldMk cId="2139774419" sldId="537"/>
            <ac:picMk id="2050" creationId="{BE6A28FB-74D4-58B7-39B8-3BF1D2ABB8CE}"/>
          </ac:picMkLst>
        </pc:picChg>
      </pc:sldChg>
      <pc:sldChg chg="addSp delSp modSp del mod">
        <pc:chgData name="ADROGUER Iris" userId="c594191f-4f45-4a0b-b2ae-d76361796f92" providerId="ADAL" clId="{50C44728-6D3C-4F45-9426-BB0710F1C439}" dt="2023-09-20T14:43:29.185" v="2003" actId="2696"/>
        <pc:sldMkLst>
          <pc:docMk/>
          <pc:sldMk cId="3384638150" sldId="538"/>
        </pc:sldMkLst>
        <pc:picChg chg="add del mod">
          <ac:chgData name="ADROGUER Iris" userId="c594191f-4f45-4a0b-b2ae-d76361796f92" providerId="ADAL" clId="{50C44728-6D3C-4F45-9426-BB0710F1C439}" dt="2023-09-20T14:35:24.549" v="1844" actId="478"/>
          <ac:picMkLst>
            <pc:docMk/>
            <pc:sldMk cId="3384638150" sldId="538"/>
            <ac:picMk id="3" creationId="{C27099C5-83D5-419D-0C1F-689E677B32A9}"/>
          </ac:picMkLst>
        </pc:picChg>
        <pc:picChg chg="add del mod">
          <ac:chgData name="ADROGUER Iris" userId="c594191f-4f45-4a0b-b2ae-d76361796f92" providerId="ADAL" clId="{50C44728-6D3C-4F45-9426-BB0710F1C439}" dt="2023-09-20T14:36:05.017" v="1856" actId="21"/>
          <ac:picMkLst>
            <pc:docMk/>
            <pc:sldMk cId="3384638150" sldId="538"/>
            <ac:picMk id="4" creationId="{74D0C582-2350-6A95-56DE-07BD0BF2B3C7}"/>
          </ac:picMkLst>
        </pc:picChg>
        <pc:picChg chg="add del mod">
          <ac:chgData name="ADROGUER Iris" userId="c594191f-4f45-4a0b-b2ae-d76361796f92" providerId="ADAL" clId="{50C44728-6D3C-4F45-9426-BB0710F1C439}" dt="2023-09-20T14:36:38.979" v="1865" actId="21"/>
          <ac:picMkLst>
            <pc:docMk/>
            <pc:sldMk cId="3384638150" sldId="538"/>
            <ac:picMk id="6" creationId="{476399C0-58B1-2DA1-42AF-748420107E8E}"/>
          </ac:picMkLst>
        </pc:picChg>
      </pc:sldChg>
      <pc:sldChg chg="addSp delSp modSp mod addCm delCm modCm">
        <pc:chgData name="ADROGUER Iris" userId="c594191f-4f45-4a0b-b2ae-d76361796f92" providerId="ADAL" clId="{50C44728-6D3C-4F45-9426-BB0710F1C439}" dt="2023-09-22T08:28:10.015" v="4819"/>
        <pc:sldMkLst>
          <pc:docMk/>
          <pc:sldMk cId="2162905262" sldId="539"/>
        </pc:sldMkLst>
        <pc:spChg chg="ord">
          <ac:chgData name="ADROGUER Iris" userId="c594191f-4f45-4a0b-b2ae-d76361796f92" providerId="ADAL" clId="{50C44728-6D3C-4F45-9426-BB0710F1C439}" dt="2023-09-19T14:21:25.369" v="1059" actId="167"/>
          <ac:spMkLst>
            <pc:docMk/>
            <pc:sldMk cId="2162905262" sldId="539"/>
            <ac:spMk id="2" creationId="{1801A016-3566-4567-9A84-0187609E7BE0}"/>
          </ac:spMkLst>
        </pc:spChg>
        <pc:spChg chg="mod">
          <ac:chgData name="ADROGUER Iris" userId="c594191f-4f45-4a0b-b2ae-d76361796f92" providerId="ADAL" clId="{50C44728-6D3C-4F45-9426-BB0710F1C439}" dt="2023-09-19T14:14:03.131" v="979" actId="20577"/>
          <ac:spMkLst>
            <pc:docMk/>
            <pc:sldMk cId="2162905262" sldId="539"/>
            <ac:spMk id="3" creationId="{46131512-B9C0-4263-8866-54AFB2C08095}"/>
          </ac:spMkLst>
        </pc:spChg>
        <pc:spChg chg="mod">
          <ac:chgData name="ADROGUER Iris" userId="c594191f-4f45-4a0b-b2ae-d76361796f92" providerId="ADAL" clId="{50C44728-6D3C-4F45-9426-BB0710F1C439}" dt="2023-09-19T14:01:34.687" v="976" actId="20577"/>
          <ac:spMkLst>
            <pc:docMk/>
            <pc:sldMk cId="2162905262" sldId="539"/>
            <ac:spMk id="5" creationId="{87B8FB45-0655-45F2-95E8-05E18B084E09}"/>
          </ac:spMkLst>
        </pc:spChg>
        <pc:spChg chg="add del mod">
          <ac:chgData name="ADROGUER Iris" userId="c594191f-4f45-4a0b-b2ae-d76361796f92" providerId="ADAL" clId="{50C44728-6D3C-4F45-9426-BB0710F1C439}" dt="2023-09-19T14:13:49.897" v="977" actId="478"/>
          <ac:spMkLst>
            <pc:docMk/>
            <pc:sldMk cId="2162905262" sldId="539"/>
            <ac:spMk id="9" creationId="{A3EA27F2-4224-E81C-C629-7B849989D981}"/>
          </ac:spMkLst>
        </pc:spChg>
        <pc:spChg chg="mod">
          <ac:chgData name="ADROGUER Iris" userId="c594191f-4f45-4a0b-b2ae-d76361796f92" providerId="ADAL" clId="{50C44728-6D3C-4F45-9426-BB0710F1C439}" dt="2023-09-19T13:31:08.583" v="675"/>
          <ac:spMkLst>
            <pc:docMk/>
            <pc:sldMk cId="2162905262" sldId="539"/>
            <ac:spMk id="25" creationId="{78EB0310-24CD-4D08-9045-4F4C2566D02E}"/>
          </ac:spMkLst>
        </pc:spChg>
        <pc:spChg chg="mod">
          <ac:chgData name="ADROGUER Iris" userId="c594191f-4f45-4a0b-b2ae-d76361796f92" providerId="ADAL" clId="{50C44728-6D3C-4F45-9426-BB0710F1C439}" dt="2023-09-19T13:31:33.654" v="680" actId="20577"/>
          <ac:spMkLst>
            <pc:docMk/>
            <pc:sldMk cId="2162905262" sldId="539"/>
            <ac:spMk id="26" creationId="{D7B4CF51-E7AE-461C-86FF-2D529D3476CB}"/>
          </ac:spMkLst>
        </pc:spChg>
        <pc:spChg chg="mod">
          <ac:chgData name="ADROGUER Iris" userId="c594191f-4f45-4a0b-b2ae-d76361796f92" providerId="ADAL" clId="{50C44728-6D3C-4F45-9426-BB0710F1C439}" dt="2023-09-19T13:37:49.855" v="725" actId="20577"/>
          <ac:spMkLst>
            <pc:docMk/>
            <pc:sldMk cId="2162905262" sldId="539"/>
            <ac:spMk id="33" creationId="{7FA4FBBE-1D01-4572-B23F-63D841C18075}"/>
          </ac:spMkLst>
        </pc:spChg>
        <pc:spChg chg="ord">
          <ac:chgData name="ADROGUER Iris" userId="c594191f-4f45-4a0b-b2ae-d76361796f92" providerId="ADAL" clId="{50C44728-6D3C-4F45-9426-BB0710F1C439}" dt="2023-09-19T13:36:26.456" v="707" actId="167"/>
          <ac:spMkLst>
            <pc:docMk/>
            <pc:sldMk cId="2162905262" sldId="539"/>
            <ac:spMk id="42" creationId="{22131B40-8B77-4B71-8114-F07DB00F6682}"/>
          </ac:spMkLst>
        </pc:spChg>
        <pc:spChg chg="mod">
          <ac:chgData name="ADROGUER Iris" userId="c594191f-4f45-4a0b-b2ae-d76361796f92" providerId="ADAL" clId="{50C44728-6D3C-4F45-9426-BB0710F1C439}" dt="2023-09-19T13:29:45.949" v="673" actId="20577"/>
          <ac:spMkLst>
            <pc:docMk/>
            <pc:sldMk cId="2162905262" sldId="539"/>
            <ac:spMk id="43" creationId="{B5CF8E1B-870F-4F8E-A2C3-BC7FC89E3188}"/>
          </ac:spMkLst>
        </pc:spChg>
        <pc:spChg chg="mod">
          <ac:chgData name="ADROGUER Iris" userId="c594191f-4f45-4a0b-b2ae-d76361796f92" providerId="ADAL" clId="{50C44728-6D3C-4F45-9426-BB0710F1C439}" dt="2023-09-19T13:38:26.695" v="736" actId="20577"/>
          <ac:spMkLst>
            <pc:docMk/>
            <pc:sldMk cId="2162905262" sldId="539"/>
            <ac:spMk id="44" creationId="{C63B56E8-0CA2-48A8-8996-0B94A2413E28}"/>
          </ac:spMkLst>
        </pc:spChg>
        <pc:spChg chg="mod">
          <ac:chgData name="ADROGUER Iris" userId="c594191f-4f45-4a0b-b2ae-d76361796f92" providerId="ADAL" clId="{50C44728-6D3C-4F45-9426-BB0710F1C439}" dt="2023-09-19T13:30:50.970" v="674" actId="20577"/>
          <ac:spMkLst>
            <pc:docMk/>
            <pc:sldMk cId="2162905262" sldId="539"/>
            <ac:spMk id="45" creationId="{CC3B7939-3F88-4512-97C1-B830553C80E8}"/>
          </ac:spMkLst>
        </pc:spChg>
        <pc:spChg chg="mod">
          <ac:chgData name="ADROGUER Iris" userId="c594191f-4f45-4a0b-b2ae-d76361796f92" providerId="ADAL" clId="{50C44728-6D3C-4F45-9426-BB0710F1C439}" dt="2023-09-19T13:44:19.705" v="793" actId="20577"/>
          <ac:spMkLst>
            <pc:docMk/>
            <pc:sldMk cId="2162905262" sldId="539"/>
            <ac:spMk id="53" creationId="{773E1CC3-6E48-4469-BD97-5AAFA62DDDB3}"/>
          </ac:spMkLst>
        </pc:spChg>
        <pc:spChg chg="mod">
          <ac:chgData name="ADROGUER Iris" userId="c594191f-4f45-4a0b-b2ae-d76361796f92" providerId="ADAL" clId="{50C44728-6D3C-4F45-9426-BB0710F1C439}" dt="2023-09-19T13:55:40.340" v="968" actId="20577"/>
          <ac:spMkLst>
            <pc:docMk/>
            <pc:sldMk cId="2162905262" sldId="539"/>
            <ac:spMk id="54" creationId="{62E321D9-7723-42E3-B963-C741781C2C29}"/>
          </ac:spMkLst>
        </pc:spChg>
        <pc:grpChg chg="del mod">
          <ac:chgData name="ADROGUER Iris" userId="c594191f-4f45-4a0b-b2ae-d76361796f92" providerId="ADAL" clId="{50C44728-6D3C-4F45-9426-BB0710F1C439}" dt="2023-09-19T13:35:12.999" v="697" actId="478"/>
          <ac:grpSpMkLst>
            <pc:docMk/>
            <pc:sldMk cId="2162905262" sldId="539"/>
            <ac:grpSpMk id="46" creationId="{78D0E7CC-E022-4EC0-BACE-2476CCD122DB}"/>
          </ac:grpSpMkLst>
        </pc:grpChg>
        <pc:grpChg chg="ord">
          <ac:chgData name="ADROGUER Iris" userId="c594191f-4f45-4a0b-b2ae-d76361796f92" providerId="ADAL" clId="{50C44728-6D3C-4F45-9426-BB0710F1C439}" dt="2023-09-19T13:49:59.096" v="836" actId="167"/>
          <ac:grpSpMkLst>
            <pc:docMk/>
            <pc:sldMk cId="2162905262" sldId="539"/>
            <ac:grpSpMk id="51" creationId="{B9718FA8-EE59-4F35-9D45-0B1FE94A2C50}"/>
          </ac:grpSpMkLst>
        </pc:grpChg>
        <pc:grpChg chg="add del mod">
          <ac:chgData name="ADROGUER Iris" userId="c594191f-4f45-4a0b-b2ae-d76361796f92" providerId="ADAL" clId="{50C44728-6D3C-4F45-9426-BB0710F1C439}" dt="2023-09-19T13:49:52.273" v="835" actId="478"/>
          <ac:grpSpMkLst>
            <pc:docMk/>
            <pc:sldMk cId="2162905262" sldId="539"/>
            <ac:grpSpMk id="59" creationId="{12167190-69EC-4A9B-930C-5CD92B4A7F99}"/>
          </ac:grpSpMkLst>
        </pc:grpChg>
        <pc:grpChg chg="del mod">
          <ac:chgData name="ADROGUER Iris" userId="c594191f-4f45-4a0b-b2ae-d76361796f92" providerId="ADAL" clId="{50C44728-6D3C-4F45-9426-BB0710F1C439}" dt="2023-09-19T13:40:52.783" v="765" actId="478"/>
          <ac:grpSpMkLst>
            <pc:docMk/>
            <pc:sldMk cId="2162905262" sldId="539"/>
            <ac:grpSpMk id="60" creationId="{FE442329-CFFE-441B-8AFA-845270FE6D4F}"/>
          </ac:grpSpMkLst>
        </pc:grpChg>
        <pc:grpChg chg="ord">
          <ac:chgData name="ADROGUER Iris" userId="c594191f-4f45-4a0b-b2ae-d76361796f92" providerId="ADAL" clId="{50C44728-6D3C-4F45-9426-BB0710F1C439}" dt="2023-09-19T13:40:56.746" v="766" actId="167"/>
          <ac:grpSpMkLst>
            <pc:docMk/>
            <pc:sldMk cId="2162905262" sldId="539"/>
            <ac:grpSpMk id="61" creationId="{5AC89D57-DA98-44F2-8825-4F66368E3D6E}"/>
          </ac:grpSpMkLst>
        </pc:grpChg>
        <pc:picChg chg="del mod">
          <ac:chgData name="ADROGUER Iris" userId="c594191f-4f45-4a0b-b2ae-d76361796f92" providerId="ADAL" clId="{50C44728-6D3C-4F45-9426-BB0710F1C439}" dt="2023-09-19T14:21:16.492" v="1058" actId="478"/>
          <ac:picMkLst>
            <pc:docMk/>
            <pc:sldMk cId="2162905262" sldId="539"/>
            <ac:picMk id="6" creationId="{63B65750-ADC8-4656-9CC2-034300486802}"/>
          </ac:picMkLst>
        </pc:picChg>
        <pc:picChg chg="add del mod">
          <ac:chgData name="ADROGUER Iris" userId="c594191f-4f45-4a0b-b2ae-d76361796f92" providerId="ADAL" clId="{50C44728-6D3C-4F45-9426-BB0710F1C439}" dt="2023-09-19T12:22:12.932" v="137" actId="478"/>
          <ac:picMkLst>
            <pc:docMk/>
            <pc:sldMk cId="2162905262" sldId="539"/>
            <ac:picMk id="7" creationId="{C244C5A9-41AF-82CB-2367-DB3F574C6311}"/>
          </ac:picMkLst>
        </pc:picChg>
        <pc:picChg chg="add del mod">
          <ac:chgData name="ADROGUER Iris" userId="c594191f-4f45-4a0b-b2ae-d76361796f92" providerId="ADAL" clId="{50C44728-6D3C-4F45-9426-BB0710F1C439}" dt="2023-09-19T12:22:25.280" v="139" actId="478"/>
          <ac:picMkLst>
            <pc:docMk/>
            <pc:sldMk cId="2162905262" sldId="539"/>
            <ac:picMk id="8" creationId="{7D8473F6-623F-4E4C-3518-4C94875A2FCD}"/>
          </ac:picMkLst>
        </pc:picChg>
        <pc:picChg chg="add mod ord">
          <ac:chgData name="ADROGUER Iris" userId="c594191f-4f45-4a0b-b2ae-d76361796f92" providerId="ADAL" clId="{50C44728-6D3C-4F45-9426-BB0710F1C439}" dt="2023-09-19T13:40:23.516" v="759" actId="167"/>
          <ac:picMkLst>
            <pc:docMk/>
            <pc:sldMk cId="2162905262" sldId="539"/>
            <ac:picMk id="10" creationId="{202A1B4D-CFB2-E031-AD89-39A4D927BCAA}"/>
          </ac:picMkLst>
        </pc:picChg>
        <pc:picChg chg="add mod ord">
          <ac:chgData name="ADROGUER Iris" userId="c594191f-4f45-4a0b-b2ae-d76361796f92" providerId="ADAL" clId="{50C44728-6D3C-4F45-9426-BB0710F1C439}" dt="2023-09-19T13:36:18.382" v="705" actId="167"/>
          <ac:picMkLst>
            <pc:docMk/>
            <pc:sldMk cId="2162905262" sldId="539"/>
            <ac:picMk id="11" creationId="{FE706641-286E-DC5E-36E7-2AC35C53AADD}"/>
          </ac:picMkLst>
        </pc:picChg>
        <pc:picChg chg="add mod ord">
          <ac:chgData name="ADROGUER Iris" userId="c594191f-4f45-4a0b-b2ae-d76361796f92" providerId="ADAL" clId="{50C44728-6D3C-4F45-9426-BB0710F1C439}" dt="2023-09-19T13:39:43.108" v="747" actId="167"/>
          <ac:picMkLst>
            <pc:docMk/>
            <pc:sldMk cId="2162905262" sldId="539"/>
            <ac:picMk id="12" creationId="{3B18C602-620F-ADD0-F5F6-2BA869D9C9CF}"/>
          </ac:picMkLst>
        </pc:picChg>
        <pc:picChg chg="add mod">
          <ac:chgData name="ADROGUER Iris" userId="c594191f-4f45-4a0b-b2ae-d76361796f92" providerId="ADAL" clId="{50C44728-6D3C-4F45-9426-BB0710F1C439}" dt="2023-09-19T13:40:17.365" v="758" actId="1037"/>
          <ac:picMkLst>
            <pc:docMk/>
            <pc:sldMk cId="2162905262" sldId="539"/>
            <ac:picMk id="13" creationId="{417DE920-0838-B46D-8BE3-896C004DADF5}"/>
          </ac:picMkLst>
        </pc:picChg>
        <pc:picChg chg="add mod ord">
          <ac:chgData name="ADROGUER Iris" userId="c594191f-4f45-4a0b-b2ae-d76361796f92" providerId="ADAL" clId="{50C44728-6D3C-4F45-9426-BB0710F1C439}" dt="2023-09-19T13:40:49.955" v="764" actId="167"/>
          <ac:picMkLst>
            <pc:docMk/>
            <pc:sldMk cId="2162905262" sldId="539"/>
            <ac:picMk id="14" creationId="{D89A8877-1E18-BA8B-BC80-EF652760AA89}"/>
          </ac:picMkLst>
        </pc:picChg>
        <pc:picChg chg="add mod">
          <ac:chgData name="ADROGUER Iris" userId="c594191f-4f45-4a0b-b2ae-d76361796f92" providerId="ADAL" clId="{50C44728-6D3C-4F45-9426-BB0710F1C439}" dt="2023-09-19T13:50:50.490" v="939" actId="1037"/>
          <ac:picMkLst>
            <pc:docMk/>
            <pc:sldMk cId="2162905262" sldId="539"/>
            <ac:picMk id="15" creationId="{81BEA2DB-15F5-4F31-174D-B264D8B7DC90}"/>
          </ac:picMkLst>
        </pc:picChg>
        <pc:picChg chg="add mod ord">
          <ac:chgData name="ADROGUER Iris" userId="c594191f-4f45-4a0b-b2ae-d76361796f92" providerId="ADAL" clId="{50C44728-6D3C-4F45-9426-BB0710F1C439}" dt="2023-09-19T13:50:32.857" v="912" actId="1037"/>
          <ac:picMkLst>
            <pc:docMk/>
            <pc:sldMk cId="2162905262" sldId="539"/>
            <ac:picMk id="16" creationId="{FA0205F7-4D6C-0C3E-88BE-A2FEAF34EEB2}"/>
          </ac:picMkLst>
        </pc:picChg>
        <pc:picChg chg="add mod">
          <ac:chgData name="ADROGUER Iris" userId="c594191f-4f45-4a0b-b2ae-d76361796f92" providerId="ADAL" clId="{50C44728-6D3C-4F45-9426-BB0710F1C439}" dt="2023-09-19T13:50:58.673" v="962" actId="1037"/>
          <ac:picMkLst>
            <pc:docMk/>
            <pc:sldMk cId="2162905262" sldId="539"/>
            <ac:picMk id="17" creationId="{67DB8520-4502-D606-2DA7-28DF9E7414C5}"/>
          </ac:picMkLst>
        </pc:picChg>
        <pc:picChg chg="add mod ord">
          <ac:chgData name="ADROGUER Iris" userId="c594191f-4f45-4a0b-b2ae-d76361796f92" providerId="ADAL" clId="{50C44728-6D3C-4F45-9426-BB0710F1C439}" dt="2023-09-19T13:49:48.810" v="833" actId="167"/>
          <ac:picMkLst>
            <pc:docMk/>
            <pc:sldMk cId="2162905262" sldId="539"/>
            <ac:picMk id="18" creationId="{291E8DEB-AF32-6975-68C2-C861297DD3F8}"/>
          </ac:picMkLst>
        </pc:picChg>
        <pc:picChg chg="add mod ord">
          <ac:chgData name="ADROGUER Iris" userId="c594191f-4f45-4a0b-b2ae-d76361796f92" providerId="ADAL" clId="{50C44728-6D3C-4F45-9426-BB0710F1C439}" dt="2023-09-19T14:21:12.720" v="1056" actId="1076"/>
          <ac:picMkLst>
            <pc:docMk/>
            <pc:sldMk cId="2162905262" sldId="539"/>
            <ac:picMk id="19" creationId="{ED4186E2-DFE4-4269-2C58-28308C1609D5}"/>
          </ac:picMkLst>
        </pc:picChg>
        <pc:picChg chg="add mod ord">
          <ac:chgData name="ADROGUER Iris" userId="c594191f-4f45-4a0b-b2ae-d76361796f92" providerId="ADAL" clId="{50C44728-6D3C-4F45-9426-BB0710F1C439}" dt="2023-09-19T14:21:48.189" v="1064" actId="1035"/>
          <ac:picMkLst>
            <pc:docMk/>
            <pc:sldMk cId="2162905262" sldId="539"/>
            <ac:picMk id="20" creationId="{44A65D81-0A98-754E-4E56-B444846EA49A}"/>
          </ac:picMkLst>
        </pc:picChg>
        <pc:picChg chg="add mod ord">
          <ac:chgData name="ADROGUER Iris" userId="c594191f-4f45-4a0b-b2ae-d76361796f92" providerId="ADAL" clId="{50C44728-6D3C-4F45-9426-BB0710F1C439}" dt="2023-09-19T14:21:04.963" v="1051" actId="167"/>
          <ac:picMkLst>
            <pc:docMk/>
            <pc:sldMk cId="2162905262" sldId="539"/>
            <ac:picMk id="21" creationId="{3BBE5142-C67B-D15D-1818-48F2D740D42A}"/>
          </ac:picMkLst>
        </pc:picChg>
        <pc:picChg chg="mod">
          <ac:chgData name="ADROGUER Iris" userId="c594191f-4f45-4a0b-b2ae-d76361796f92" providerId="ADAL" clId="{50C44728-6D3C-4F45-9426-BB0710F1C439}" dt="2023-09-19T13:39:49.755" v="749" actId="1076"/>
          <ac:picMkLst>
            <pc:docMk/>
            <pc:sldMk cId="2162905262" sldId="539"/>
            <ac:picMk id="27" creationId="{7ADF544E-5262-4C3B-A564-CAAD4FB7F90F}"/>
          </ac:picMkLst>
        </pc:picChg>
        <pc:picChg chg="mod">
          <ac:chgData name="ADROGUER Iris" userId="c594191f-4f45-4a0b-b2ae-d76361796f92" providerId="ADAL" clId="{50C44728-6D3C-4F45-9426-BB0710F1C439}" dt="2023-09-19T13:39:49.755" v="749" actId="1076"/>
          <ac:picMkLst>
            <pc:docMk/>
            <pc:sldMk cId="2162905262" sldId="539"/>
            <ac:picMk id="28" creationId="{046C9EDB-B565-48E3-B7E8-15A590F8E913}"/>
          </ac:picMkLst>
        </pc:picChg>
        <pc:picChg chg="mod">
          <ac:chgData name="ADROGUER Iris" userId="c594191f-4f45-4a0b-b2ae-d76361796f92" providerId="ADAL" clId="{50C44728-6D3C-4F45-9426-BB0710F1C439}" dt="2023-09-19T13:39:49.755" v="749" actId="1076"/>
          <ac:picMkLst>
            <pc:docMk/>
            <pc:sldMk cId="2162905262" sldId="539"/>
            <ac:picMk id="29" creationId="{82642971-2EA1-4FDA-A96C-7F879F4CD6E9}"/>
          </ac:picMkLst>
        </pc:picChg>
        <pc:picChg chg="del mod">
          <ac:chgData name="ADROGUER Iris" userId="c594191f-4f45-4a0b-b2ae-d76361796f92" providerId="ADAL" clId="{50C44728-6D3C-4F45-9426-BB0710F1C439}" dt="2023-09-19T13:35:12.999" v="697" actId="478"/>
          <ac:picMkLst>
            <pc:docMk/>
            <pc:sldMk cId="2162905262" sldId="539"/>
            <ac:picMk id="47" creationId="{9D9563B8-0408-4038-94B0-00F1BE661B2F}"/>
          </ac:picMkLst>
        </pc:picChg>
        <pc:picChg chg="del">
          <ac:chgData name="ADROGUER Iris" userId="c594191f-4f45-4a0b-b2ae-d76361796f92" providerId="ADAL" clId="{50C44728-6D3C-4F45-9426-BB0710F1C439}" dt="2023-09-19T13:33:23.157" v="688" actId="478"/>
          <ac:picMkLst>
            <pc:docMk/>
            <pc:sldMk cId="2162905262" sldId="539"/>
            <ac:picMk id="48" creationId="{9B51B029-CCF4-4F92-88DD-9C6397D02472}"/>
          </ac:picMkLst>
        </pc:picChg>
        <pc:picChg chg="del mod">
          <ac:chgData name="ADROGUER Iris" userId="c594191f-4f45-4a0b-b2ae-d76361796f92" providerId="ADAL" clId="{50C44728-6D3C-4F45-9426-BB0710F1C439}" dt="2023-09-19T13:36:20.554" v="706" actId="478"/>
          <ac:picMkLst>
            <pc:docMk/>
            <pc:sldMk cId="2162905262" sldId="539"/>
            <ac:picMk id="49" creationId="{643C060F-7E0C-4BAC-9D37-B557087E4EF2}"/>
          </ac:picMkLst>
        </pc:picChg>
        <pc:picChg chg="add mod">
          <ac:chgData name="ADROGUER Iris" userId="c594191f-4f45-4a0b-b2ae-d76361796f92" providerId="ADAL" clId="{50C44728-6D3C-4F45-9426-BB0710F1C439}" dt="2023-09-19T13:33:41.673" v="689" actId="14100"/>
          <ac:picMkLst>
            <pc:docMk/>
            <pc:sldMk cId="2162905262" sldId="539"/>
            <ac:picMk id="1026" creationId="{EBDB5739-04B9-FDA0-0670-0FE308DADA8E}"/>
          </ac:picMkLst>
        </pc:picChg>
        <pc:picChg chg="add del">
          <ac:chgData name="ADROGUER Iris" userId="c594191f-4f45-4a0b-b2ae-d76361796f92" providerId="ADAL" clId="{50C44728-6D3C-4F45-9426-BB0710F1C439}" dt="2023-09-19T13:46:09.375" v="795" actId="478"/>
          <ac:picMkLst>
            <pc:docMk/>
            <pc:sldMk cId="2162905262" sldId="539"/>
            <ac:picMk id="1028" creationId="{04E77548-4C98-F798-629A-9C1EB38873F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8CB0AA-021A-4307-B77D-5CBCDDDDA1B9}" type="datetimeFigureOut">
              <a:rPr lang="fr-FR" smtClean="0"/>
              <a:t>27/10/2023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855DA-404C-40EE-84A8-1EE05FEE9D26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3018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855DA-404C-40EE-84A8-1EE05FEE9D2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101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855DA-404C-40EE-84A8-1EE05FEE9D26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6086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855DA-404C-40EE-84A8-1EE05FEE9D26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6432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Agrandir les tailles produits + changer les boites par les boites génériques </a:t>
            </a:r>
          </a:p>
          <a:p>
            <a:r>
              <a:rPr lang="fr-FR" dirty="0"/>
              <a:t>+ mettre les produits sur fond transparent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855DA-404C-40EE-84A8-1EE05FEE9D26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9614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Agrandir les tailles produits + changer les boites par les boites génériques </a:t>
            </a:r>
          </a:p>
          <a:p>
            <a:r>
              <a:rPr lang="fr-FR" dirty="0"/>
              <a:t>+ mettre les produits sur fond transparent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855DA-404C-40EE-84A8-1EE05FEE9D26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6213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855DA-404C-40EE-84A8-1EE05FEE9D26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6218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855DA-404C-40EE-84A8-1EE05FEE9D26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555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D5B0B-70EB-4627-B2B8-865E8DF31607}" type="datetimeFigureOut">
              <a:rPr lang="fr-FR" smtClean="0"/>
              <a:t>27/10/2023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04776-F37F-4669-A260-064E6C443F94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1378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D5B0B-70EB-4627-B2B8-865E8DF31607}" type="datetimeFigureOut">
              <a:rPr lang="fr-FR" smtClean="0"/>
              <a:t>27/10/2023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04776-F37F-4669-A260-064E6C443F94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845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D5B0B-70EB-4627-B2B8-865E8DF31607}" type="datetimeFigureOut">
              <a:rPr lang="fr-FR" smtClean="0"/>
              <a:t>27/10/2023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04776-F37F-4669-A260-064E6C443F94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4019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8108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D5B0B-70EB-4627-B2B8-865E8DF31607}" type="datetimeFigureOut">
              <a:rPr lang="fr-FR" smtClean="0"/>
              <a:t>27/10/2023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04776-F37F-4669-A260-064E6C443F94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5671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D5B0B-70EB-4627-B2B8-865E8DF31607}" type="datetimeFigureOut">
              <a:rPr lang="fr-FR" smtClean="0"/>
              <a:t>27/10/2023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04776-F37F-4669-A260-064E6C443F94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5226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D5B0B-70EB-4627-B2B8-865E8DF31607}" type="datetimeFigureOut">
              <a:rPr lang="fr-FR" smtClean="0"/>
              <a:t>27/10/2023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04776-F37F-4669-A260-064E6C443F94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7701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D5B0B-70EB-4627-B2B8-865E8DF31607}" type="datetimeFigureOut">
              <a:rPr lang="fr-FR" smtClean="0"/>
              <a:t>27/10/2023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04776-F37F-4669-A260-064E6C443F94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8841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D5B0B-70EB-4627-B2B8-865E8DF31607}" type="datetimeFigureOut">
              <a:rPr lang="fr-FR" smtClean="0"/>
              <a:t>27/10/2023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04776-F37F-4669-A260-064E6C443F94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1067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D5B0B-70EB-4627-B2B8-865E8DF31607}" type="datetimeFigureOut">
              <a:rPr lang="fr-FR" smtClean="0"/>
              <a:t>27/10/2023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04776-F37F-4669-A260-064E6C443F94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2790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D5B0B-70EB-4627-B2B8-865E8DF31607}" type="datetimeFigureOut">
              <a:rPr lang="fr-FR" smtClean="0"/>
              <a:t>27/10/2023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04776-F37F-4669-A260-064E6C443F94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1830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D5B0B-70EB-4627-B2B8-865E8DF31607}" type="datetimeFigureOut">
              <a:rPr lang="fr-FR" smtClean="0"/>
              <a:t>27/10/2023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04776-F37F-4669-A260-064E6C443F94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0528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D5B0B-70EB-4627-B2B8-865E8DF31607}" type="datetimeFigureOut">
              <a:rPr lang="fr-FR" smtClean="0"/>
              <a:t>27/10/2023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04776-F37F-4669-A260-064E6C443F94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1035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29.png"/><Relationship Id="rId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5.png"/><Relationship Id="rId7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2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60.png"/><Relationship Id="rId10" Type="http://schemas.openxmlformats.org/officeDocument/2006/relationships/image" Target="../media/image87.png"/><Relationship Id="rId4" Type="http://schemas.openxmlformats.org/officeDocument/2006/relationships/image" Target="../media/image22.png"/><Relationship Id="rId9" Type="http://schemas.openxmlformats.org/officeDocument/2006/relationships/image" Target="../media/image8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0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22.png"/><Relationship Id="rId9" Type="http://schemas.openxmlformats.org/officeDocument/2006/relationships/image" Target="../media/image9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jpe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7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22.png"/><Relationship Id="rId9" Type="http://schemas.openxmlformats.org/officeDocument/2006/relationships/image" Target="../media/image1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5" Type="http://schemas.openxmlformats.org/officeDocument/2006/relationships/image" Target="../media/image54.png"/><Relationship Id="rId10" Type="http://schemas.openxmlformats.org/officeDocument/2006/relationships/image" Target="../media/image29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1.png"/><Relationship Id="rId7" Type="http://schemas.openxmlformats.org/officeDocument/2006/relationships/image" Target="../media/image59.png"/><Relationship Id="rId12" Type="http://schemas.openxmlformats.org/officeDocument/2006/relationships/image" Target="../media/image6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2.png"/><Relationship Id="rId5" Type="http://schemas.openxmlformats.org/officeDocument/2006/relationships/image" Target="../media/image57.png"/><Relationship Id="rId10" Type="http://schemas.openxmlformats.org/officeDocument/2006/relationships/image" Target="../media/image61.png"/><Relationship Id="rId4" Type="http://schemas.openxmlformats.org/officeDocument/2006/relationships/image" Target="../media/image56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ein air, paysage, ciel, herbe&#10;&#10;Description générée automatiquement">
            <a:extLst>
              <a:ext uri="{FF2B5EF4-FFF2-40B4-BE49-F238E27FC236}">
                <a16:creationId xmlns:a16="http://schemas.microsoft.com/office/drawing/2014/main" id="{CC779684-E105-63C3-C3A0-95093527C1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3930" y="0"/>
            <a:ext cx="15622963" cy="99060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0" y="6702176"/>
            <a:ext cx="685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rial" panose="020B0604020202020204" pitchFamily="34" charset="0"/>
              </a:rPr>
              <a:t>Exclusive </a:t>
            </a:r>
            <a:r>
              <a:rPr kumimoji="0" lang="en-ZA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rial" panose="020B0604020202020204" pitchFamily="34" charset="0"/>
              </a:rPr>
              <a:t>Catalog</a:t>
            </a:r>
            <a:endParaRPr kumimoji="0" lang="en-ZA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rial" panose="020B0604020202020204" pitchFamily="34" charset="0"/>
              </a:rPr>
              <a:t>ROERMOND</a:t>
            </a:r>
          </a:p>
        </p:txBody>
      </p:sp>
      <p:pic>
        <p:nvPicPr>
          <p:cNvPr id="7" name="Image 6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4E98A0FA-783F-8E98-1C8F-C71243BDFD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064" y="790438"/>
            <a:ext cx="3379871" cy="141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591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e 77">
            <a:extLst>
              <a:ext uri="{FF2B5EF4-FFF2-40B4-BE49-F238E27FC236}">
                <a16:creationId xmlns:a16="http://schemas.microsoft.com/office/drawing/2014/main" id="{A09BED02-BEE7-4F93-BAA9-354166CB6D6E}"/>
              </a:ext>
            </a:extLst>
          </p:cNvPr>
          <p:cNvGrpSpPr/>
          <p:nvPr/>
        </p:nvGrpSpPr>
        <p:grpSpPr>
          <a:xfrm>
            <a:off x="1741520" y="5486176"/>
            <a:ext cx="4003480" cy="1488568"/>
            <a:chOff x="2176537" y="799895"/>
            <a:chExt cx="4105565" cy="1688088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7F6751FA-C4FE-4AEE-8AF2-D4040A8B718B}"/>
                </a:ext>
              </a:extLst>
            </p:cNvPr>
            <p:cNvSpPr/>
            <p:nvPr/>
          </p:nvSpPr>
          <p:spPr>
            <a:xfrm>
              <a:off x="2176537" y="799895"/>
              <a:ext cx="4061768" cy="1688088"/>
            </a:xfrm>
            <a:prstGeom prst="rect">
              <a:avLst/>
            </a:prstGeom>
            <a:noFill/>
            <a:ln w="44450" cmpd="sng">
              <a:solidFill>
                <a:srgbClr val="FEC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ZoneTexte 79">
              <a:extLst>
                <a:ext uri="{FF2B5EF4-FFF2-40B4-BE49-F238E27FC236}">
                  <a16:creationId xmlns:a16="http://schemas.microsoft.com/office/drawing/2014/main" id="{B57C9CC6-55CD-4F55-810C-962D88AEC7EF}"/>
                </a:ext>
              </a:extLst>
            </p:cNvPr>
            <p:cNvSpPr txBox="1"/>
            <p:nvPr/>
          </p:nvSpPr>
          <p:spPr>
            <a:xfrm>
              <a:off x="2325754" y="959719"/>
              <a:ext cx="3956348" cy="663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200" b="0">
                  <a:solidFill>
                    <a:srgbClr val="E83B44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ctr">
                <a:spcBef>
                  <a:spcPct val="0"/>
                </a:spcBef>
              </a:pPr>
              <a:r>
                <a:rPr lang="fr-FR" sz="1600" b="1" dirty="0" err="1">
                  <a:solidFill>
                    <a:srgbClr val="000000"/>
                  </a:solidFill>
                </a:rPr>
                <a:t>Chestnut</a:t>
              </a:r>
              <a:r>
                <a:rPr lang="fr-FR" sz="1600" b="1" dirty="0">
                  <a:solidFill>
                    <a:srgbClr val="000000"/>
                  </a:solidFill>
                </a:rPr>
                <a:t> Compote</a:t>
              </a:r>
              <a:endParaRPr lang="en-US" altLang="fr-FR" sz="1600" b="1" dirty="0">
                <a:solidFill>
                  <a:srgbClr val="000000"/>
                </a:solidFill>
              </a:endParaRPr>
            </a:p>
            <a:p>
              <a:pPr algn="ctr">
                <a:spcBef>
                  <a:spcPct val="0"/>
                </a:spcBef>
              </a:pPr>
              <a:r>
                <a:rPr lang="en-US" altLang="fr-FR" sz="1600" b="1" dirty="0">
                  <a:solidFill>
                    <a:srgbClr val="000000"/>
                  </a:solidFill>
                </a:rPr>
                <a:t>Body Scrub 200ml</a:t>
              </a:r>
            </a:p>
          </p:txBody>
        </p:sp>
        <p:sp>
          <p:nvSpPr>
            <p:cNvPr id="81" name="ZoneTexte 80">
              <a:extLst>
                <a:ext uri="{FF2B5EF4-FFF2-40B4-BE49-F238E27FC236}">
                  <a16:creationId xmlns:a16="http://schemas.microsoft.com/office/drawing/2014/main" id="{B4B4F3D6-B309-4320-A97A-D7C5C7256E92}"/>
                </a:ext>
              </a:extLst>
            </p:cNvPr>
            <p:cNvSpPr txBox="1"/>
            <p:nvPr/>
          </p:nvSpPr>
          <p:spPr>
            <a:xfrm>
              <a:off x="2639380" y="1731449"/>
              <a:ext cx="3051438" cy="59335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600">
                  <a:solidFill>
                    <a:srgbClr val="F08489"/>
                  </a:solidFill>
                  <a:cs typeface="Arial" panose="020B0604020202020204" pitchFamily="34" charset="0"/>
                </a:defRPr>
              </a:lvl1pPr>
            </a:lstStyle>
            <a:p>
              <a:r>
                <a:rPr lang="fr-FR" sz="2800" dirty="0" smtClean="0">
                  <a:solidFill>
                    <a:schemeClr val="tx1"/>
                  </a:solidFill>
                  <a:latin typeface="Gill Sans MT" panose="020B0502020104020203" pitchFamily="34" charset="0"/>
                </a:rPr>
                <a:t>€17,00 </a:t>
              </a:r>
              <a:r>
                <a:rPr lang="fr-FR" sz="1400" dirty="0" err="1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instead</a:t>
              </a:r>
              <a:r>
                <a:rPr lang="fr-FR" sz="1400" dirty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 of </a:t>
              </a:r>
              <a:r>
                <a:rPr lang="fr-FR" sz="1400" dirty="0" smtClean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€25,00</a:t>
              </a:r>
              <a:endParaRPr lang="fr-FR" sz="14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endParaRP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ECE7A348-E551-F618-DB8B-2F214946E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0571" y="4248650"/>
            <a:ext cx="3318999" cy="3318999"/>
          </a:xfrm>
          <a:prstGeom prst="rect">
            <a:avLst/>
          </a:prstGeom>
        </p:spPr>
      </p:pic>
      <p:grpSp>
        <p:nvGrpSpPr>
          <p:cNvPr id="70" name="Groupe 69">
            <a:extLst>
              <a:ext uri="{FF2B5EF4-FFF2-40B4-BE49-F238E27FC236}">
                <a16:creationId xmlns:a16="http://schemas.microsoft.com/office/drawing/2014/main" id="{FC44F30C-01BA-4095-817C-B554148EC477}"/>
              </a:ext>
            </a:extLst>
          </p:cNvPr>
          <p:cNvGrpSpPr/>
          <p:nvPr/>
        </p:nvGrpSpPr>
        <p:grpSpPr>
          <a:xfrm>
            <a:off x="1223790" y="3160401"/>
            <a:ext cx="4118882" cy="1488568"/>
            <a:chOff x="2308507" y="896603"/>
            <a:chExt cx="4118882" cy="1488568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0FAEB931-DADC-4834-9224-8522C6E37EF3}"/>
                </a:ext>
              </a:extLst>
            </p:cNvPr>
            <p:cNvSpPr/>
            <p:nvPr/>
          </p:nvSpPr>
          <p:spPr>
            <a:xfrm>
              <a:off x="2365621" y="896603"/>
              <a:ext cx="4061768" cy="1488568"/>
            </a:xfrm>
            <a:prstGeom prst="rect">
              <a:avLst/>
            </a:prstGeom>
            <a:noFill/>
            <a:ln w="44450" cmpd="sng">
              <a:solidFill>
                <a:srgbClr val="FEC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ZoneTexte 71">
              <a:extLst>
                <a:ext uri="{FF2B5EF4-FFF2-40B4-BE49-F238E27FC236}">
                  <a16:creationId xmlns:a16="http://schemas.microsoft.com/office/drawing/2014/main" id="{EA5D6D7B-FFAA-493E-942C-DCCF4A5F33C2}"/>
                </a:ext>
              </a:extLst>
            </p:cNvPr>
            <p:cNvSpPr txBox="1"/>
            <p:nvPr/>
          </p:nvSpPr>
          <p:spPr>
            <a:xfrm>
              <a:off x="2308507" y="1093546"/>
              <a:ext cx="3956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defRPr sz="16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altLang="fr-FR" dirty="0"/>
                <a:t>Chestnut Ultra Rich</a:t>
              </a:r>
            </a:p>
            <a:p>
              <a:r>
                <a:rPr lang="en-US" altLang="fr-FR" dirty="0"/>
                <a:t>Body Cream 100ml  </a:t>
              </a:r>
            </a:p>
          </p:txBody>
        </p:sp>
        <p:sp>
          <p:nvSpPr>
            <p:cNvPr id="73" name="ZoneTexte 72">
              <a:extLst>
                <a:ext uri="{FF2B5EF4-FFF2-40B4-BE49-F238E27FC236}">
                  <a16:creationId xmlns:a16="http://schemas.microsoft.com/office/drawing/2014/main" id="{588C903A-53E6-44E7-B895-CC5A32CD1D2B}"/>
                </a:ext>
              </a:extLst>
            </p:cNvPr>
            <p:cNvSpPr txBox="1"/>
            <p:nvPr/>
          </p:nvSpPr>
          <p:spPr>
            <a:xfrm>
              <a:off x="2686494" y="1662975"/>
              <a:ext cx="305143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600">
                  <a:solidFill>
                    <a:srgbClr val="F08489"/>
                  </a:solidFill>
                  <a:cs typeface="Arial" panose="020B0604020202020204" pitchFamily="34" charset="0"/>
                </a:defRPr>
              </a:lvl1pPr>
            </a:lstStyle>
            <a:p>
              <a:r>
                <a:rPr lang="fr-FR" sz="2800" dirty="0" smtClean="0">
                  <a:solidFill>
                    <a:schemeClr val="tx1"/>
                  </a:solidFill>
                  <a:latin typeface="Gill Sans MT" panose="020B0502020104020203" pitchFamily="34" charset="0"/>
                </a:rPr>
                <a:t>€16,50 </a:t>
              </a:r>
              <a:r>
                <a:rPr lang="fr-FR" sz="1400" dirty="0" err="1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instead</a:t>
              </a:r>
              <a:r>
                <a:rPr lang="fr-FR" sz="1400" dirty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 of </a:t>
              </a:r>
              <a:r>
                <a:rPr lang="fr-FR" sz="1400" dirty="0" smtClean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€24,50</a:t>
              </a:r>
              <a:endParaRPr lang="fr-FR" sz="14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endParaRP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4C02C36B-B01A-FA9F-F3A9-A8645A976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808" y="1955143"/>
            <a:ext cx="3260098" cy="3260098"/>
          </a:xfrm>
          <a:prstGeom prst="rect">
            <a:avLst/>
          </a:prstGeom>
        </p:spPr>
      </p:pic>
      <p:grpSp>
        <p:nvGrpSpPr>
          <p:cNvPr id="44" name="Groupe 43">
            <a:extLst>
              <a:ext uri="{FF2B5EF4-FFF2-40B4-BE49-F238E27FC236}">
                <a16:creationId xmlns:a16="http://schemas.microsoft.com/office/drawing/2014/main" id="{82211BEF-DF7F-4606-8618-0C51E48A835E}"/>
              </a:ext>
            </a:extLst>
          </p:cNvPr>
          <p:cNvGrpSpPr/>
          <p:nvPr/>
        </p:nvGrpSpPr>
        <p:grpSpPr>
          <a:xfrm>
            <a:off x="1597518" y="873047"/>
            <a:ext cx="3916446" cy="1482646"/>
            <a:chOff x="2227671" y="915985"/>
            <a:chExt cx="3916446" cy="1389796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EA41830-1C5F-46E4-BF2F-8CAF87031036}"/>
                </a:ext>
              </a:extLst>
            </p:cNvPr>
            <p:cNvSpPr/>
            <p:nvPr/>
          </p:nvSpPr>
          <p:spPr>
            <a:xfrm>
              <a:off x="2227671" y="915985"/>
              <a:ext cx="3769740" cy="1379734"/>
            </a:xfrm>
            <a:prstGeom prst="rect">
              <a:avLst/>
            </a:prstGeom>
            <a:noFill/>
            <a:ln w="44450" cmpd="sng">
              <a:solidFill>
                <a:srgbClr val="FEC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6DFA5D4B-BFE1-47AD-8048-C6C076D88DD9}"/>
                </a:ext>
              </a:extLst>
            </p:cNvPr>
            <p:cNvSpPr txBox="1"/>
            <p:nvPr/>
          </p:nvSpPr>
          <p:spPr>
            <a:xfrm>
              <a:off x="2234369" y="1050693"/>
              <a:ext cx="3909748" cy="548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200" b="0">
                  <a:solidFill>
                    <a:srgbClr val="E83B44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>
                <a:spcBef>
                  <a:spcPct val="0"/>
                </a:spcBef>
              </a:pPr>
              <a:r>
                <a:rPr lang="en-GB" sz="1600" b="1" dirty="0">
                  <a:solidFill>
                    <a:srgbClr val="000000"/>
                  </a:solidFill>
                </a:rPr>
                <a:t>Shea Chestnut </a:t>
              </a:r>
            </a:p>
            <a:p>
              <a:pPr>
                <a:spcBef>
                  <a:spcPct val="0"/>
                </a:spcBef>
              </a:pPr>
              <a:r>
                <a:rPr lang="en-GB" sz="1600" b="1" dirty="0">
                  <a:solidFill>
                    <a:srgbClr val="000000"/>
                  </a:solidFill>
                </a:rPr>
                <a:t>Hand Cream 150ml</a:t>
              </a:r>
            </a:p>
          </p:txBody>
        </p: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DC7E73E8-E6A0-4FBC-8DB8-482D0AA4B380}"/>
                </a:ext>
              </a:extLst>
            </p:cNvPr>
            <p:cNvSpPr txBox="1"/>
            <p:nvPr/>
          </p:nvSpPr>
          <p:spPr>
            <a:xfrm>
              <a:off x="2473760" y="1613376"/>
              <a:ext cx="3051438" cy="69240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600">
                  <a:solidFill>
                    <a:srgbClr val="F08489"/>
                  </a:solidFill>
                  <a:cs typeface="Arial" panose="020B0604020202020204" pitchFamily="34" charset="0"/>
                </a:defRPr>
              </a:lvl1pPr>
            </a:lstStyle>
            <a:p>
              <a:r>
                <a:rPr lang="fr-FR" sz="2800" dirty="0" smtClean="0">
                  <a:solidFill>
                    <a:schemeClr val="tx1"/>
                  </a:solidFill>
                  <a:latin typeface="Gill Sans MT" panose="020B0502020104020203" pitchFamily="34" charset="0"/>
                </a:rPr>
                <a:t>€16,00 </a:t>
              </a:r>
              <a:r>
                <a:rPr lang="fr-FR" sz="1400" dirty="0" err="1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instead</a:t>
              </a:r>
              <a:r>
                <a:rPr lang="fr-FR" sz="1400" dirty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 of </a:t>
              </a:r>
              <a:r>
                <a:rPr lang="fr-FR" sz="1400" dirty="0" smtClean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€24.00 </a:t>
              </a:r>
              <a:endParaRPr lang="fr-FR" sz="14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endParaRPr>
            </a:p>
            <a:p>
              <a:endParaRPr lang="fr-FR" sz="14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endParaRP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2A4800B2-FFD3-F7BC-9DA5-880E8E621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5249" y="-142517"/>
            <a:ext cx="3561416" cy="3561416"/>
          </a:xfrm>
          <a:prstGeom prst="rect">
            <a:avLst/>
          </a:prstGeom>
        </p:spPr>
      </p:pic>
      <p:grpSp>
        <p:nvGrpSpPr>
          <p:cNvPr id="84" name="Groupe 83">
            <a:extLst>
              <a:ext uri="{FF2B5EF4-FFF2-40B4-BE49-F238E27FC236}">
                <a16:creationId xmlns:a16="http://schemas.microsoft.com/office/drawing/2014/main" id="{73A8DBB2-B38E-4927-9B47-64ACC832602D}"/>
              </a:ext>
            </a:extLst>
          </p:cNvPr>
          <p:cNvGrpSpPr/>
          <p:nvPr/>
        </p:nvGrpSpPr>
        <p:grpSpPr>
          <a:xfrm>
            <a:off x="962834" y="7599171"/>
            <a:ext cx="4148959" cy="1797074"/>
            <a:chOff x="2062146" y="1032375"/>
            <a:chExt cx="4148959" cy="1488568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9750A32E-2E6C-4D8A-A2B6-FFB498928FFF}"/>
                </a:ext>
              </a:extLst>
            </p:cNvPr>
            <p:cNvSpPr/>
            <p:nvPr/>
          </p:nvSpPr>
          <p:spPr>
            <a:xfrm>
              <a:off x="2062146" y="1032375"/>
              <a:ext cx="4148959" cy="1488568"/>
            </a:xfrm>
            <a:prstGeom prst="rect">
              <a:avLst/>
            </a:prstGeom>
            <a:noFill/>
            <a:ln w="44450" cmpd="sng">
              <a:solidFill>
                <a:srgbClr val="FEC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6" name="ZoneTexte 85">
              <a:extLst>
                <a:ext uri="{FF2B5EF4-FFF2-40B4-BE49-F238E27FC236}">
                  <a16:creationId xmlns:a16="http://schemas.microsoft.com/office/drawing/2014/main" id="{D152466B-F4DA-40D4-9418-6E03DE8A3C20}"/>
                </a:ext>
              </a:extLst>
            </p:cNvPr>
            <p:cNvSpPr txBox="1"/>
            <p:nvPr/>
          </p:nvSpPr>
          <p:spPr>
            <a:xfrm>
              <a:off x="2304424" y="1127034"/>
              <a:ext cx="36124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defRPr sz="1600" b="1">
                  <a:solidFill>
                    <a:srgbClr val="000000"/>
                  </a:solidFill>
                  <a:latin typeface="Gill Sans MT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GB" dirty="0">
                  <a:latin typeface="Arial" panose="020B0604020202020204" pitchFamily="34" charset="0"/>
                </a:rPr>
                <a:t>Trio Chestnut Shea Body Care</a:t>
              </a:r>
            </a:p>
          </p:txBody>
        </p:sp>
        <p:sp>
          <p:nvSpPr>
            <p:cNvPr id="87" name="ZoneTexte 86">
              <a:extLst>
                <a:ext uri="{FF2B5EF4-FFF2-40B4-BE49-F238E27FC236}">
                  <a16:creationId xmlns:a16="http://schemas.microsoft.com/office/drawing/2014/main" id="{973BA821-0878-42F5-9F1D-67A3CC69E2CE}"/>
                </a:ext>
              </a:extLst>
            </p:cNvPr>
            <p:cNvSpPr txBox="1"/>
            <p:nvPr/>
          </p:nvSpPr>
          <p:spPr>
            <a:xfrm>
              <a:off x="2356394" y="1374583"/>
              <a:ext cx="3051438" cy="61185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600">
                  <a:solidFill>
                    <a:srgbClr val="F08489"/>
                  </a:solidFill>
                  <a:cs typeface="Arial" panose="020B0604020202020204" pitchFamily="34" charset="0"/>
                </a:defRPr>
              </a:lvl1pPr>
            </a:lstStyle>
            <a:p>
              <a:r>
                <a:rPr lang="fr-FR" sz="2800" dirty="0" smtClean="0">
                  <a:solidFill>
                    <a:schemeClr val="tx1"/>
                  </a:solidFill>
                  <a:latin typeface="Gill Sans MT" panose="020B0502020104020203" pitchFamily="34" charset="0"/>
                </a:rPr>
                <a:t>€15,00 </a:t>
              </a:r>
              <a:r>
                <a:rPr lang="fr-FR" sz="1400" dirty="0" err="1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instead</a:t>
              </a:r>
              <a:r>
                <a:rPr lang="fr-FR" sz="1400" dirty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 of </a:t>
              </a:r>
              <a:r>
                <a:rPr lang="fr-FR" sz="1400" dirty="0" smtClean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€22,50</a:t>
              </a:r>
              <a:endParaRPr lang="fr-FR" sz="14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endParaRPr>
            </a:p>
            <a:p>
              <a:endParaRPr lang="fr-FR" sz="14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endParaRPr>
            </a:p>
          </p:txBody>
        </p:sp>
      </p:grpSp>
      <p:pic>
        <p:nvPicPr>
          <p:cNvPr id="74" name="Picture 4" descr="Lavender_Illustration_Jschneider_EXP_05-2023_RGB">
            <a:extLst>
              <a:ext uri="{FF2B5EF4-FFF2-40B4-BE49-F238E27FC236}">
                <a16:creationId xmlns:a16="http://schemas.microsoft.com/office/drawing/2014/main" id="{283CA4FC-CBE5-48BC-8FBB-DF35C1C6B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25257">
            <a:off x="5835208" y="103726"/>
            <a:ext cx="1619946" cy="264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4" descr="Lavender_Illustration_Jschneider_EXP_05-2023_RGB">
            <a:extLst>
              <a:ext uri="{FF2B5EF4-FFF2-40B4-BE49-F238E27FC236}">
                <a16:creationId xmlns:a16="http://schemas.microsoft.com/office/drawing/2014/main" id="{F2884DFA-53A4-4494-847F-95D349762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8105">
            <a:off x="-763376" y="7555307"/>
            <a:ext cx="1960871" cy="319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64351E1-FF36-0892-839C-02A726C8A0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3868" y="7189430"/>
            <a:ext cx="2621507" cy="262150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F8B259F-E286-C2C3-2E3A-B0227A743D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2864" y="7708842"/>
            <a:ext cx="2017951" cy="202404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D87CAA9-4B90-4BA8-CA73-628EED857E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8119" y="7773313"/>
            <a:ext cx="1994241" cy="199424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F81DD1A-C32F-60DF-3CD4-0C4DC5733EF0}"/>
              </a:ext>
            </a:extLst>
          </p:cNvPr>
          <p:cNvSpPr/>
          <p:nvPr/>
        </p:nvSpPr>
        <p:spPr>
          <a:xfrm>
            <a:off x="1223790" y="8505314"/>
            <a:ext cx="3564410" cy="822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fr-FR" sz="1100" b="1" dirty="0">
                <a:solidFill>
                  <a:srgbClr val="001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Soap 50gr 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fr-FR" sz="1100" b="1" dirty="0">
                <a:solidFill>
                  <a:srgbClr val="001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 </a:t>
            </a:r>
            <a:r>
              <a:rPr lang="fr-FR" sz="1100" b="1" dirty="0" err="1">
                <a:solidFill>
                  <a:srgbClr val="001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Blam</a:t>
            </a:r>
            <a:r>
              <a:rPr lang="fr-FR" sz="1100" b="1" dirty="0">
                <a:solidFill>
                  <a:srgbClr val="001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12ml 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fr-FR" sz="1100" b="1" dirty="0">
                <a:solidFill>
                  <a:srgbClr val="001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 Cream 30ml </a:t>
            </a:r>
            <a:endParaRPr lang="fr-FR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774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e 26"/>
          <p:cNvGrpSpPr/>
          <p:nvPr/>
        </p:nvGrpSpPr>
        <p:grpSpPr>
          <a:xfrm>
            <a:off x="1156221" y="5351737"/>
            <a:ext cx="4782462" cy="1449561"/>
            <a:chOff x="2227672" y="1032374"/>
            <a:chExt cx="4782462" cy="1449561"/>
          </a:xfrm>
        </p:grpSpPr>
        <p:sp>
          <p:nvSpPr>
            <p:cNvPr id="28" name="Rectangle 27"/>
            <p:cNvSpPr/>
            <p:nvPr/>
          </p:nvSpPr>
          <p:spPr>
            <a:xfrm>
              <a:off x="2227672" y="1032374"/>
              <a:ext cx="4782462" cy="1449561"/>
            </a:xfrm>
            <a:prstGeom prst="rect">
              <a:avLst/>
            </a:prstGeom>
            <a:noFill/>
            <a:ln w="44450" cmpd="sng">
              <a:solidFill>
                <a:srgbClr val="FEC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3152560" y="1776309"/>
              <a:ext cx="305143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600">
                  <a:solidFill>
                    <a:srgbClr val="F08489"/>
                  </a:solidFill>
                  <a:cs typeface="Arial" panose="020B0604020202020204" pitchFamily="34" charset="0"/>
                </a:defRPr>
              </a:lvl1pPr>
            </a:lstStyle>
            <a:p>
              <a:r>
                <a:rPr lang="fr-FR" sz="2800" dirty="0" smtClean="0">
                  <a:solidFill>
                    <a:schemeClr val="tx1"/>
                  </a:solidFill>
                  <a:latin typeface="Gill Sans MT" panose="020B0502020104020203" pitchFamily="34" charset="0"/>
                </a:rPr>
                <a:t>€10,50 </a:t>
              </a:r>
              <a:r>
                <a:rPr lang="fr-FR" sz="1400" dirty="0" err="1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instead</a:t>
              </a:r>
              <a:r>
                <a:rPr lang="fr-FR" sz="1400" dirty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 of </a:t>
              </a:r>
              <a:r>
                <a:rPr lang="fr-FR" sz="1400" dirty="0" smtClean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€16,00</a:t>
              </a:r>
              <a:endParaRPr lang="fr-FR" sz="14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endParaRP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AD668964-58D8-4B3C-9F63-750D625AC9BD}"/>
              </a:ext>
            </a:extLst>
          </p:cNvPr>
          <p:cNvGrpSpPr/>
          <p:nvPr/>
        </p:nvGrpSpPr>
        <p:grpSpPr>
          <a:xfrm>
            <a:off x="1612455" y="1018643"/>
            <a:ext cx="4483546" cy="1442594"/>
            <a:chOff x="1762861" y="831789"/>
            <a:chExt cx="4483546" cy="1442594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921368C-AD9E-4A23-8963-6197A0689A31}"/>
                </a:ext>
              </a:extLst>
            </p:cNvPr>
            <p:cNvSpPr/>
            <p:nvPr/>
          </p:nvSpPr>
          <p:spPr>
            <a:xfrm>
              <a:off x="1762861" y="831789"/>
              <a:ext cx="4483546" cy="1442594"/>
            </a:xfrm>
            <a:prstGeom prst="rect">
              <a:avLst/>
            </a:prstGeom>
            <a:noFill/>
            <a:ln w="44450" cmpd="sng">
              <a:solidFill>
                <a:srgbClr val="FEC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547AA2CA-CA62-4AB5-8C3A-D734D92DE425}"/>
                </a:ext>
              </a:extLst>
            </p:cNvPr>
            <p:cNvSpPr txBox="1"/>
            <p:nvPr/>
          </p:nvSpPr>
          <p:spPr>
            <a:xfrm>
              <a:off x="2204212" y="1091739"/>
              <a:ext cx="39563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200" b="0">
                  <a:solidFill>
                    <a:srgbClr val="E83B44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ctr">
                <a:spcBef>
                  <a:spcPct val="0"/>
                </a:spcBef>
              </a:pPr>
              <a:r>
                <a:rPr lang="en-US" altLang="fr-FR" sz="1600" b="1" dirty="0">
                  <a:solidFill>
                    <a:srgbClr val="000000"/>
                  </a:solidFill>
                </a:rPr>
                <a:t>Cherry Blossom Shower Gel 500ml</a:t>
              </a: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867E07AA-40B9-4678-801B-4EDF69A1AD28}"/>
                </a:ext>
              </a:extLst>
            </p:cNvPr>
            <p:cNvSpPr txBox="1"/>
            <p:nvPr/>
          </p:nvSpPr>
          <p:spPr>
            <a:xfrm>
              <a:off x="2747189" y="1654665"/>
              <a:ext cx="305143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600">
                  <a:solidFill>
                    <a:srgbClr val="F08489"/>
                  </a:solidFill>
                  <a:cs typeface="Arial" panose="020B0604020202020204" pitchFamily="34" charset="0"/>
                </a:defRPr>
              </a:lvl1pPr>
            </a:lstStyle>
            <a:p>
              <a:r>
                <a:rPr lang="fr-FR" sz="2800" dirty="0" smtClean="0">
                  <a:solidFill>
                    <a:schemeClr val="tx1"/>
                  </a:solidFill>
                  <a:latin typeface="Gill Sans MT" panose="020B0502020104020203" pitchFamily="34" charset="0"/>
                </a:rPr>
                <a:t>€19,00 </a:t>
              </a:r>
              <a:r>
                <a:rPr lang="fr-FR" sz="1400" dirty="0" err="1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instead</a:t>
              </a:r>
              <a:r>
                <a:rPr lang="fr-FR" sz="1400" dirty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 of </a:t>
              </a:r>
              <a:r>
                <a:rPr lang="fr-FR" sz="1400" dirty="0" smtClean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€28,00</a:t>
              </a:r>
              <a:endParaRPr lang="fr-FR" sz="14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endParaRP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D76AA653-9099-4DFA-BD65-84EF8FDEC29E}"/>
              </a:ext>
            </a:extLst>
          </p:cNvPr>
          <p:cNvGrpSpPr/>
          <p:nvPr/>
        </p:nvGrpSpPr>
        <p:grpSpPr>
          <a:xfrm>
            <a:off x="1156220" y="3202948"/>
            <a:ext cx="4005246" cy="1493931"/>
            <a:chOff x="2205859" y="1059129"/>
            <a:chExt cx="4005246" cy="1400374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99C04F0-01FB-477D-BD45-00ABC4880A2C}"/>
                </a:ext>
              </a:extLst>
            </p:cNvPr>
            <p:cNvSpPr/>
            <p:nvPr/>
          </p:nvSpPr>
          <p:spPr>
            <a:xfrm>
              <a:off x="2227671" y="1059129"/>
              <a:ext cx="3983434" cy="1400374"/>
            </a:xfrm>
            <a:prstGeom prst="rect">
              <a:avLst/>
            </a:prstGeom>
            <a:noFill/>
            <a:ln w="44450" cmpd="sng">
              <a:solidFill>
                <a:srgbClr val="FEC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33F695CE-789A-4DE3-B677-C0E0DAEF1655}"/>
                </a:ext>
              </a:extLst>
            </p:cNvPr>
            <p:cNvSpPr txBox="1"/>
            <p:nvPr/>
          </p:nvSpPr>
          <p:spPr>
            <a:xfrm>
              <a:off x="2205859" y="1372060"/>
              <a:ext cx="3909748" cy="317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defRPr sz="16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GB" dirty="0"/>
                <a:t>Cherry Blossom Shim Lotion 500ml </a:t>
              </a: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72909283-FC31-48CC-9323-E6FDF367533A}"/>
                </a:ext>
              </a:extLst>
            </p:cNvPr>
            <p:cNvSpPr txBox="1"/>
            <p:nvPr/>
          </p:nvSpPr>
          <p:spPr>
            <a:xfrm>
              <a:off x="2662093" y="1673498"/>
              <a:ext cx="3051438" cy="69240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600">
                  <a:solidFill>
                    <a:srgbClr val="F08489"/>
                  </a:solidFill>
                  <a:cs typeface="Arial" panose="020B0604020202020204" pitchFamily="34" charset="0"/>
                </a:defRPr>
              </a:lvl1pPr>
            </a:lstStyle>
            <a:p>
              <a:r>
                <a:rPr lang="fr-FR" sz="2800" dirty="0" smtClean="0">
                  <a:solidFill>
                    <a:schemeClr val="tx1"/>
                  </a:solidFill>
                  <a:latin typeface="Gill Sans MT" panose="020B0502020104020203" pitchFamily="34" charset="0"/>
                </a:rPr>
                <a:t>€29,50 </a:t>
              </a:r>
              <a:r>
                <a:rPr lang="fr-FR" sz="1400" dirty="0" err="1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instead</a:t>
              </a:r>
              <a:r>
                <a:rPr lang="fr-FR" sz="1400" dirty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 of </a:t>
              </a:r>
              <a:r>
                <a:rPr lang="fr-FR" sz="1400" dirty="0" smtClean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€44,00</a:t>
              </a:r>
              <a:endParaRPr lang="fr-FR" sz="14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endParaRPr>
            </a:p>
            <a:p>
              <a:endParaRPr lang="fr-FR" sz="14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endParaRP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028AB208-2C5E-4555-8505-B4EFB3987D1C}"/>
              </a:ext>
            </a:extLst>
          </p:cNvPr>
          <p:cNvGrpSpPr/>
          <p:nvPr/>
        </p:nvGrpSpPr>
        <p:grpSpPr>
          <a:xfrm>
            <a:off x="357984" y="7513819"/>
            <a:ext cx="5357923" cy="1557831"/>
            <a:chOff x="379603" y="6846191"/>
            <a:chExt cx="5357923" cy="1557831"/>
          </a:xfrm>
        </p:grpSpPr>
        <p:grpSp>
          <p:nvGrpSpPr>
            <p:cNvPr id="51" name="Groupe 50">
              <a:extLst>
                <a:ext uri="{FF2B5EF4-FFF2-40B4-BE49-F238E27FC236}">
                  <a16:creationId xmlns:a16="http://schemas.microsoft.com/office/drawing/2014/main" id="{05F80F85-9CAF-47BE-8DCF-8F85C9827119}"/>
                </a:ext>
              </a:extLst>
            </p:cNvPr>
            <p:cNvGrpSpPr/>
            <p:nvPr/>
          </p:nvGrpSpPr>
          <p:grpSpPr>
            <a:xfrm>
              <a:off x="1074672" y="6846191"/>
              <a:ext cx="4190154" cy="1557831"/>
              <a:chOff x="2227671" y="981256"/>
              <a:chExt cx="4190154" cy="1557831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2ADD7F76-00D3-4FCF-ACC6-E335816BADA6}"/>
                  </a:ext>
                </a:extLst>
              </p:cNvPr>
              <p:cNvSpPr/>
              <p:nvPr/>
            </p:nvSpPr>
            <p:spPr>
              <a:xfrm>
                <a:off x="2227671" y="981256"/>
                <a:ext cx="4190154" cy="1557831"/>
              </a:xfrm>
              <a:prstGeom prst="rect">
                <a:avLst/>
              </a:prstGeom>
              <a:noFill/>
              <a:ln w="44450" cmpd="sng">
                <a:solidFill>
                  <a:srgbClr val="FECF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E4EEC968-B6DC-4331-824F-0FB4AE1C9F03}"/>
                  </a:ext>
                </a:extLst>
              </p:cNvPr>
              <p:cNvSpPr txBox="1"/>
              <p:nvPr/>
            </p:nvSpPr>
            <p:spPr>
              <a:xfrm>
                <a:off x="2765980" y="1768428"/>
                <a:ext cx="305143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ctr">
                  <a:defRPr sz="1600">
                    <a:solidFill>
                      <a:srgbClr val="F08489"/>
                    </a:solidFill>
                    <a:cs typeface="Arial" panose="020B0604020202020204" pitchFamily="34" charset="0"/>
                  </a:defRPr>
                </a:lvl1pPr>
              </a:lstStyle>
              <a:p>
                <a:r>
                  <a:rPr lang="fr-FR" sz="2800" dirty="0" smtClean="0">
                    <a:solidFill>
                      <a:schemeClr val="tx1"/>
                    </a:solidFill>
                    <a:latin typeface="Gill Sans MT" panose="020B0502020104020203" pitchFamily="34" charset="0"/>
                  </a:rPr>
                  <a:t>€20,00 </a:t>
                </a:r>
                <a:r>
                  <a:rPr lang="fr-FR" sz="1400" dirty="0" err="1">
                    <a:solidFill>
                      <a:schemeClr val="bg1">
                        <a:lumMod val="50000"/>
                      </a:schemeClr>
                    </a:solidFill>
                    <a:latin typeface="Gill Sans MT" panose="020B0502020104020203" pitchFamily="34" charset="0"/>
                  </a:rPr>
                  <a:t>instead</a:t>
                </a:r>
                <a:r>
                  <a:rPr lang="fr-FR" sz="1400" dirty="0">
                    <a:solidFill>
                      <a:schemeClr val="bg1">
                        <a:lumMod val="50000"/>
                      </a:schemeClr>
                    </a:solidFill>
                    <a:latin typeface="Gill Sans MT" panose="020B0502020104020203" pitchFamily="34" charset="0"/>
                  </a:rPr>
                  <a:t> of </a:t>
                </a:r>
                <a:r>
                  <a:rPr lang="fr-FR" sz="1400" dirty="0" smtClean="0">
                    <a:solidFill>
                      <a:schemeClr val="bg1">
                        <a:lumMod val="50000"/>
                      </a:schemeClr>
                    </a:solidFill>
                    <a:latin typeface="Gill Sans MT" panose="020B0502020104020203" pitchFamily="34" charset="0"/>
                  </a:rPr>
                  <a:t>€30,00</a:t>
                </a:r>
                <a:endParaRPr lang="fr-FR" sz="1400" dirty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endParaRPr>
              </a:p>
            </p:txBody>
          </p:sp>
        </p:grp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9F6219C8-B9A5-4F25-9D1B-04B18368CC7B}"/>
                </a:ext>
              </a:extLst>
            </p:cNvPr>
            <p:cNvSpPr txBox="1"/>
            <p:nvPr/>
          </p:nvSpPr>
          <p:spPr>
            <a:xfrm>
              <a:off x="379603" y="7124038"/>
              <a:ext cx="53579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defRPr sz="16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GB" dirty="0"/>
                <a:t>Lavender CBD Body Milk 250ml</a:t>
              </a:r>
            </a:p>
          </p:txBody>
        </p:sp>
      </p:grpSp>
      <p:sp>
        <p:nvSpPr>
          <p:cNvPr id="65" name="ZoneTexte 64">
            <a:extLst>
              <a:ext uri="{FF2B5EF4-FFF2-40B4-BE49-F238E27FC236}">
                <a16:creationId xmlns:a16="http://schemas.microsoft.com/office/drawing/2014/main" id="{F2F7EA33-F4D1-4274-B80D-01CDDAEA152C}"/>
              </a:ext>
            </a:extLst>
          </p:cNvPr>
          <p:cNvSpPr txBox="1"/>
          <p:nvPr/>
        </p:nvSpPr>
        <p:spPr>
          <a:xfrm>
            <a:off x="1682947" y="5694519"/>
            <a:ext cx="39097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Lavender CBD Shower Gel 250ml </a:t>
            </a:r>
          </a:p>
        </p:txBody>
      </p:sp>
      <p:pic>
        <p:nvPicPr>
          <p:cNvPr id="67" name="Picture 4" descr="Lavender_Illustration_Jschneider_EXP_05-2023_RGB">
            <a:extLst>
              <a:ext uri="{FF2B5EF4-FFF2-40B4-BE49-F238E27FC236}">
                <a16:creationId xmlns:a16="http://schemas.microsoft.com/office/drawing/2014/main" id="{DB500467-8D1D-458E-8DA0-70A0DB2D7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2782">
            <a:off x="5832335" y="-64272"/>
            <a:ext cx="1512993" cy="246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1AD2CC1-586A-83EE-72E1-C49B69D4E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272" y="299001"/>
            <a:ext cx="2950043" cy="2950043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F9F167D4-B444-FA2F-D14C-E75CE187AA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4912" y="6741124"/>
            <a:ext cx="2903088" cy="2903088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6EDFA037-BA1E-D690-87EF-2F58D92FBA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15217" y="4613925"/>
            <a:ext cx="2705729" cy="270572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0775227-6969-381B-E1B4-729F827859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8544" y="2445966"/>
            <a:ext cx="2988753" cy="2988753"/>
          </a:xfrm>
          <a:prstGeom prst="rect">
            <a:avLst/>
          </a:prstGeom>
        </p:spPr>
      </p:pic>
      <p:pic>
        <p:nvPicPr>
          <p:cNvPr id="66" name="Picture 4" descr="Lavender_Illustration_Jschneider_EXP_05-2023_RGB">
            <a:extLst>
              <a:ext uri="{FF2B5EF4-FFF2-40B4-BE49-F238E27FC236}">
                <a16:creationId xmlns:a16="http://schemas.microsoft.com/office/drawing/2014/main" id="{FD85528A-8125-47A7-AC8A-7DEC1ADA0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8105">
            <a:off x="-472465" y="8360912"/>
            <a:ext cx="1512993" cy="246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939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arbre, personne, ciel, plein air&#10;&#10;Description générée automatiquement">
            <a:extLst>
              <a:ext uri="{FF2B5EF4-FFF2-40B4-BE49-F238E27FC236}">
                <a16:creationId xmlns:a16="http://schemas.microsoft.com/office/drawing/2014/main" id="{B09A6C6C-0A7C-C418-3B8E-EB0DB8375D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9952" y="-16474"/>
            <a:ext cx="13923264" cy="1012062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E0DD1B3-77BE-4EF3-94D6-FB2B4B330044}"/>
              </a:ext>
            </a:extLst>
          </p:cNvPr>
          <p:cNvSpPr/>
          <p:nvPr/>
        </p:nvSpPr>
        <p:spPr>
          <a:xfrm>
            <a:off x="-561778" y="4318333"/>
            <a:ext cx="7924799" cy="1015663"/>
          </a:xfrm>
          <a:prstGeom prst="rect">
            <a:avLst/>
          </a:prstGeom>
          <a:solidFill>
            <a:srgbClr val="FFFFFF">
              <a:alpha val="4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6000" dirty="0">
                <a:ln w="0"/>
                <a:solidFill>
                  <a:srgbClr val="3B254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ill Sans MT" panose="020B0502020104020203" pitchFamily="34" charset="0"/>
                <a:cs typeface="Arial" panose="020B0604020202020204" pitchFamily="34" charset="0"/>
              </a:rPr>
              <a:t>PERFUME</a:t>
            </a:r>
          </a:p>
        </p:txBody>
      </p:sp>
    </p:spTree>
    <p:extLst>
      <p:ext uri="{BB962C8B-B14F-4D97-AF65-F5344CB8AC3E}">
        <p14:creationId xmlns:p14="http://schemas.microsoft.com/office/powerpoint/2010/main" val="3923634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e 50"/>
          <p:cNvGrpSpPr/>
          <p:nvPr/>
        </p:nvGrpSpPr>
        <p:grpSpPr>
          <a:xfrm>
            <a:off x="423910" y="5293906"/>
            <a:ext cx="4511860" cy="2076503"/>
            <a:chOff x="2015579" y="630923"/>
            <a:chExt cx="4511860" cy="1826913"/>
          </a:xfrm>
        </p:grpSpPr>
        <p:sp>
          <p:nvSpPr>
            <p:cNvPr id="52" name="Rectangle 51"/>
            <p:cNvSpPr/>
            <p:nvPr/>
          </p:nvSpPr>
          <p:spPr>
            <a:xfrm>
              <a:off x="2015579" y="630923"/>
              <a:ext cx="4511860" cy="1826913"/>
            </a:xfrm>
            <a:prstGeom prst="rect">
              <a:avLst/>
            </a:prstGeom>
            <a:noFill/>
            <a:ln w="44450" cmpd="sng">
              <a:solidFill>
                <a:srgbClr val="FEC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2693737" y="1255685"/>
              <a:ext cx="3207828" cy="460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 b="1">
                  <a:solidFill>
                    <a:schemeClr val="bg1"/>
                  </a:solidFill>
                  <a:latin typeface="Gill Sans MT" panose="020B0502020104020203" pitchFamily="34" charset="0"/>
                  <a:cs typeface="Gill Sans" panose="020B0502020104020203"/>
                </a:defRPr>
              </a:lvl1pPr>
            </a:lstStyle>
            <a:p>
              <a:pPr algn="ctr"/>
              <a:r>
                <a:rPr lang="fr-FR" sz="2800" b="0" dirty="0" smtClean="0">
                  <a:solidFill>
                    <a:schemeClr val="tx1"/>
                  </a:solidFill>
                </a:rPr>
                <a:t>€58,00 </a:t>
              </a:r>
              <a:r>
                <a:rPr lang="fr-FR" sz="1400" b="0" dirty="0" err="1">
                  <a:solidFill>
                    <a:schemeClr val="bg1">
                      <a:lumMod val="50000"/>
                    </a:schemeClr>
                  </a:solidFill>
                </a:rPr>
                <a:t>instead</a:t>
              </a:r>
              <a:r>
                <a:rPr lang="fr-FR" sz="1400" b="0" dirty="0">
                  <a:solidFill>
                    <a:schemeClr val="bg1">
                      <a:lumMod val="50000"/>
                    </a:schemeClr>
                  </a:solidFill>
                </a:rPr>
                <a:t> of </a:t>
              </a:r>
              <a:r>
                <a:rPr lang="fr-FR" sz="1400" b="0" dirty="0" smtClean="0">
                  <a:solidFill>
                    <a:schemeClr val="bg1">
                      <a:lumMod val="50000"/>
                    </a:schemeClr>
                  </a:solidFill>
                </a:rPr>
                <a:t>€72,00</a:t>
              </a:r>
              <a:endParaRPr lang="fr-FR" sz="1400" b="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741028" y="1723179"/>
              <a:ext cx="3564410" cy="5280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100" b="1" dirty="0">
                  <a:solidFill>
                    <a:srgbClr val="0010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HIM</a:t>
              </a:r>
            </a:p>
            <a:p>
              <a:r>
                <a:rPr lang="fr-FR" sz="1100" b="1" dirty="0">
                  <a:solidFill>
                    <a:srgbClr val="0010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 Eau de Toilette 75ml</a:t>
              </a:r>
              <a:br>
                <a:rPr lang="fr-FR" sz="1100" b="1" dirty="0">
                  <a:solidFill>
                    <a:srgbClr val="0010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fr-FR" sz="1100" b="1" dirty="0">
                  <a:solidFill>
                    <a:srgbClr val="0010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 </a:t>
              </a:r>
              <a:r>
                <a:rPr lang="fr-FR" sz="1100" b="1" dirty="0" err="1">
                  <a:solidFill>
                    <a:srgbClr val="0010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Shower</a:t>
              </a:r>
              <a:r>
                <a:rPr lang="fr-FR" sz="1100" b="1" dirty="0">
                  <a:solidFill>
                    <a:srgbClr val="0010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Gel 250ml</a:t>
              </a:r>
            </a:p>
          </p:txBody>
        </p:sp>
      </p:grpSp>
      <p:pic>
        <p:nvPicPr>
          <p:cNvPr id="86" name="Image 85">
            <a:extLst>
              <a:ext uri="{FF2B5EF4-FFF2-40B4-BE49-F238E27FC236}">
                <a16:creationId xmlns:a16="http://schemas.microsoft.com/office/drawing/2014/main" id="{81A34E6B-D074-41FF-8772-D330758B1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9018" y="5252435"/>
            <a:ext cx="3072309" cy="2504513"/>
          </a:xfrm>
          <a:prstGeom prst="rect">
            <a:avLst/>
          </a:prstGeom>
        </p:spPr>
      </p:pic>
      <p:grpSp>
        <p:nvGrpSpPr>
          <p:cNvPr id="62" name="Groupe 61"/>
          <p:cNvGrpSpPr/>
          <p:nvPr/>
        </p:nvGrpSpPr>
        <p:grpSpPr>
          <a:xfrm>
            <a:off x="1717301" y="2843512"/>
            <a:ext cx="5056848" cy="2076503"/>
            <a:chOff x="2015579" y="630923"/>
            <a:chExt cx="5056848" cy="1826913"/>
          </a:xfrm>
        </p:grpSpPr>
        <p:sp>
          <p:nvSpPr>
            <p:cNvPr id="63" name="Rectangle 62"/>
            <p:cNvSpPr/>
            <p:nvPr/>
          </p:nvSpPr>
          <p:spPr>
            <a:xfrm>
              <a:off x="2015579" y="630923"/>
              <a:ext cx="4511860" cy="1826913"/>
            </a:xfrm>
            <a:prstGeom prst="rect">
              <a:avLst/>
            </a:prstGeom>
            <a:noFill/>
            <a:ln w="44450" cmpd="sng">
              <a:solidFill>
                <a:srgbClr val="FEC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ZoneTexte 64"/>
            <p:cNvSpPr txBox="1"/>
            <p:nvPr/>
          </p:nvSpPr>
          <p:spPr>
            <a:xfrm>
              <a:off x="3159587" y="1212895"/>
              <a:ext cx="3207828" cy="460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 b="1">
                  <a:solidFill>
                    <a:schemeClr val="bg1"/>
                  </a:solidFill>
                  <a:latin typeface="Gill Sans MT" panose="020B0502020104020203" pitchFamily="34" charset="0"/>
                  <a:cs typeface="Gill Sans" panose="020B0502020104020203"/>
                </a:defRPr>
              </a:lvl1pPr>
            </a:lstStyle>
            <a:p>
              <a:pPr algn="ctr"/>
              <a:r>
                <a:rPr lang="fr-FR" sz="2800" b="0" dirty="0" smtClean="0">
                  <a:solidFill>
                    <a:schemeClr val="tx1"/>
                  </a:solidFill>
                </a:rPr>
                <a:t>€60,50 </a:t>
              </a:r>
              <a:r>
                <a:rPr lang="fr-FR" sz="1400" b="0" dirty="0" err="1">
                  <a:solidFill>
                    <a:schemeClr val="bg1">
                      <a:lumMod val="50000"/>
                    </a:schemeClr>
                  </a:solidFill>
                </a:rPr>
                <a:t>instead</a:t>
              </a:r>
              <a:r>
                <a:rPr lang="fr-FR" sz="1400" b="0" dirty="0">
                  <a:solidFill>
                    <a:schemeClr val="bg1">
                      <a:lumMod val="50000"/>
                    </a:schemeClr>
                  </a:solidFill>
                </a:rPr>
                <a:t> of </a:t>
              </a:r>
              <a:r>
                <a:rPr lang="fr-FR" sz="1400" b="0" dirty="0" smtClean="0">
                  <a:solidFill>
                    <a:schemeClr val="bg1">
                      <a:lumMod val="50000"/>
                    </a:schemeClr>
                  </a:solidFill>
                </a:rPr>
                <a:t>€90,00</a:t>
              </a:r>
              <a:endParaRPr lang="fr-FR" sz="1400" b="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3508017" y="1687094"/>
              <a:ext cx="3564410" cy="6769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100" b="1" dirty="0">
                  <a:solidFill>
                    <a:srgbClr val="0010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HER</a:t>
              </a:r>
            </a:p>
            <a:p>
              <a:r>
                <a:rPr lang="fr-FR" sz="1100" b="1" dirty="0">
                  <a:solidFill>
                    <a:srgbClr val="0010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 Eau de Toilette 50ml</a:t>
              </a:r>
              <a:br>
                <a:rPr lang="fr-FR" sz="1100" b="1" dirty="0">
                  <a:solidFill>
                    <a:srgbClr val="0010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fr-FR" sz="1100" b="1" dirty="0">
                  <a:solidFill>
                    <a:srgbClr val="0010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 Body Milk 250ml</a:t>
              </a:r>
              <a:br>
                <a:rPr lang="fr-FR" sz="1100" b="1" dirty="0">
                  <a:solidFill>
                    <a:srgbClr val="0010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fr-FR" sz="1100" b="1" dirty="0">
                  <a:solidFill>
                    <a:srgbClr val="0010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 </a:t>
              </a:r>
              <a:r>
                <a:rPr lang="fr-FR" sz="1100" b="1" dirty="0" err="1">
                  <a:solidFill>
                    <a:srgbClr val="0010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Shower</a:t>
              </a:r>
              <a:r>
                <a:rPr lang="fr-FR" sz="1100" b="1" dirty="0">
                  <a:solidFill>
                    <a:srgbClr val="0010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Gel 250ml</a:t>
              </a:r>
            </a:p>
          </p:txBody>
        </p:sp>
      </p:grpSp>
      <p:pic>
        <p:nvPicPr>
          <p:cNvPr id="80" name="Image 79">
            <a:extLst>
              <a:ext uri="{FF2B5EF4-FFF2-40B4-BE49-F238E27FC236}">
                <a16:creationId xmlns:a16="http://schemas.microsoft.com/office/drawing/2014/main" id="{329D2C83-2F78-49DC-8271-60EB9D18E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812" y="2638964"/>
            <a:ext cx="3072309" cy="285477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120ACD5-0D2A-3882-65C3-FA3808385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9645" y="2535862"/>
            <a:ext cx="2919457" cy="291945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7745A3F-9353-BF1E-B1E7-A72D579B9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416" y="3117377"/>
            <a:ext cx="2206388" cy="220638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6FB7958-8DF7-CC96-37B4-9CA0B29A0F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9327" y="3125014"/>
            <a:ext cx="2201533" cy="2201533"/>
          </a:xfrm>
          <a:prstGeom prst="rect">
            <a:avLst/>
          </a:prstGeom>
        </p:spPr>
      </p:pic>
      <p:pic>
        <p:nvPicPr>
          <p:cNvPr id="71" name="Image 70">
            <a:extLst>
              <a:ext uri="{FF2B5EF4-FFF2-40B4-BE49-F238E27FC236}">
                <a16:creationId xmlns:a16="http://schemas.microsoft.com/office/drawing/2014/main" id="{02083810-0C77-4959-A064-98755EF22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2461" y="1221673"/>
            <a:ext cx="3072309" cy="2644880"/>
          </a:xfrm>
          <a:prstGeom prst="rect">
            <a:avLst/>
          </a:prstGeom>
        </p:spPr>
      </p:pic>
      <p:pic>
        <p:nvPicPr>
          <p:cNvPr id="88" name="Image 87">
            <a:extLst>
              <a:ext uri="{FF2B5EF4-FFF2-40B4-BE49-F238E27FC236}">
                <a16:creationId xmlns:a16="http://schemas.microsoft.com/office/drawing/2014/main" id="{BBCED813-3F72-48D3-980C-3BB3FF97E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9048" y="6458505"/>
            <a:ext cx="3072309" cy="2504513"/>
          </a:xfrm>
          <a:prstGeom prst="rect">
            <a:avLst/>
          </a:prstGeom>
        </p:spPr>
      </p:pic>
      <p:pic>
        <p:nvPicPr>
          <p:cNvPr id="95" name="Image 9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3" r="31664" b="64873"/>
          <a:stretch/>
        </p:blipFill>
        <p:spPr>
          <a:xfrm>
            <a:off x="-1993336" y="-1669834"/>
            <a:ext cx="905137" cy="1669834"/>
          </a:xfrm>
          <a:prstGeom prst="rect">
            <a:avLst/>
          </a:prstGeom>
        </p:spPr>
      </p:pic>
      <p:sp>
        <p:nvSpPr>
          <p:cNvPr id="35" name="ZoneTexte 34"/>
          <p:cNvSpPr txBox="1"/>
          <p:nvPr/>
        </p:nvSpPr>
        <p:spPr>
          <a:xfrm>
            <a:off x="2723340" y="2969874"/>
            <a:ext cx="3388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  <a:latin typeface="Gill Sans MT" panose="020B0502020104020203" pitchFamily="34" charset="0"/>
                <a:cs typeface="Gill Sans" panose="020B0502020104020203"/>
              </a:defRPr>
            </a:lvl1pPr>
          </a:lstStyle>
          <a:p>
            <a:pPr algn="ctr">
              <a:spcBef>
                <a:spcPct val="0"/>
              </a:spcBef>
            </a:pPr>
            <a:r>
              <a:rPr lang="en-CA" altLang="fr-FR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Cherry Blossom Litchi</a:t>
            </a:r>
          </a:p>
          <a:p>
            <a:pPr algn="ctr">
              <a:spcBef>
                <a:spcPct val="0"/>
              </a:spcBef>
            </a:pPr>
            <a:r>
              <a:rPr lang="en-CA" altLang="fr-FR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Perfume Gift Set </a:t>
            </a:r>
          </a:p>
        </p:txBody>
      </p:sp>
      <p:sp>
        <p:nvSpPr>
          <p:cNvPr id="55" name="ZoneTexte 54"/>
          <p:cNvSpPr txBox="1"/>
          <p:nvPr/>
        </p:nvSpPr>
        <p:spPr>
          <a:xfrm>
            <a:off x="1033100" y="5488392"/>
            <a:ext cx="3483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fr-FR" dirty="0" err="1"/>
              <a:t>Eau</a:t>
            </a:r>
            <a:r>
              <a:rPr lang="en-US" altLang="fr-FR" dirty="0"/>
              <a:t> Des </a:t>
            </a:r>
            <a:r>
              <a:rPr lang="en-US" altLang="fr-FR" dirty="0" err="1"/>
              <a:t>Baux</a:t>
            </a:r>
            <a:endParaRPr lang="en-US" altLang="fr-FR" dirty="0"/>
          </a:p>
          <a:p>
            <a:r>
              <a:rPr lang="en-US" altLang="fr-FR" dirty="0"/>
              <a:t>Perfume Gift Set</a:t>
            </a:r>
            <a:endParaRPr lang="en-GB" dirty="0"/>
          </a:p>
        </p:txBody>
      </p:sp>
      <p:pic>
        <p:nvPicPr>
          <p:cNvPr id="50" name="Picture 4" descr="Lavender_Illustration_Jschneider_EXP_05-2023_RGB">
            <a:extLst>
              <a:ext uri="{FF2B5EF4-FFF2-40B4-BE49-F238E27FC236}">
                <a16:creationId xmlns:a16="http://schemas.microsoft.com/office/drawing/2014/main" id="{08ECBDDB-07FA-4D65-8D69-B5F1E6B86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84004">
            <a:off x="5602661" y="4016397"/>
            <a:ext cx="1603706" cy="261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12020F2-5CB8-D6C8-A7D3-50F897CBBD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0100" y="5648751"/>
            <a:ext cx="2201533" cy="2201533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8F25FA7-999D-7292-30B3-5901F1E61D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39386" y="5886135"/>
            <a:ext cx="1887213" cy="188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85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ersonne, Torse, estomac, muscle&#10;&#10;Description générée automatiquement">
            <a:extLst>
              <a:ext uri="{FF2B5EF4-FFF2-40B4-BE49-F238E27FC236}">
                <a16:creationId xmlns:a16="http://schemas.microsoft.com/office/drawing/2014/main" id="{AC5AF081-7FFB-7DB6-3439-7386ACC7BA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3893" y="-63099"/>
            <a:ext cx="8172087" cy="1002138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3076575-173B-4FAF-97DB-A8DAFA048CF9}"/>
              </a:ext>
            </a:extLst>
          </p:cNvPr>
          <p:cNvSpPr/>
          <p:nvPr/>
        </p:nvSpPr>
        <p:spPr>
          <a:xfrm>
            <a:off x="-561778" y="4318333"/>
            <a:ext cx="7924799" cy="1015663"/>
          </a:xfrm>
          <a:prstGeom prst="rect">
            <a:avLst/>
          </a:prstGeom>
          <a:solidFill>
            <a:srgbClr val="FFFFFF">
              <a:alpha val="4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6000" dirty="0">
                <a:ln w="0"/>
                <a:solidFill>
                  <a:srgbClr val="3B254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ill Sans MT" panose="020B0502020104020203" pitchFamily="34" charset="0"/>
                <a:cs typeface="Arial" panose="020B0604020202020204" pitchFamily="34" charset="0"/>
              </a:rPr>
              <a:t>BODY CARE</a:t>
            </a:r>
          </a:p>
        </p:txBody>
      </p:sp>
    </p:spTree>
    <p:extLst>
      <p:ext uri="{BB962C8B-B14F-4D97-AF65-F5344CB8AC3E}">
        <p14:creationId xmlns:p14="http://schemas.microsoft.com/office/powerpoint/2010/main" val="3885122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e 68"/>
          <p:cNvGrpSpPr/>
          <p:nvPr/>
        </p:nvGrpSpPr>
        <p:grpSpPr>
          <a:xfrm>
            <a:off x="2204700" y="6698464"/>
            <a:ext cx="4028281" cy="2020786"/>
            <a:chOff x="425244" y="3111216"/>
            <a:chExt cx="4129300" cy="2020786"/>
          </a:xfrm>
        </p:grpSpPr>
        <p:sp>
          <p:nvSpPr>
            <p:cNvPr id="70" name="Rectangle 69"/>
            <p:cNvSpPr/>
            <p:nvPr/>
          </p:nvSpPr>
          <p:spPr>
            <a:xfrm>
              <a:off x="425244" y="3111216"/>
              <a:ext cx="4129300" cy="2020786"/>
            </a:xfrm>
            <a:prstGeom prst="rect">
              <a:avLst/>
            </a:prstGeom>
            <a:noFill/>
            <a:ln w="44450" cmpd="sng">
              <a:solidFill>
                <a:srgbClr val="FEC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ZoneTexte 70"/>
            <p:cNvSpPr txBox="1"/>
            <p:nvPr/>
          </p:nvSpPr>
          <p:spPr>
            <a:xfrm>
              <a:off x="792675" y="3191490"/>
              <a:ext cx="34677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 b="1">
                  <a:solidFill>
                    <a:schemeClr val="bg1"/>
                  </a:solidFill>
                  <a:latin typeface="Gill Sans MT" panose="020B0502020104020203" pitchFamily="34" charset="0"/>
                  <a:cs typeface="Gill Sans" panose="020B0502020104020203"/>
                </a:defRPr>
              </a:lvl1pPr>
            </a:lstStyle>
            <a:p>
              <a:pPr algn="ctr">
                <a:spcBef>
                  <a:spcPct val="0"/>
                </a:spcBef>
              </a:pPr>
              <a:r>
                <a:rPr lang="en-CA" altLang="fr-FR" sz="1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Neroli &amp; Orchid Intense </a:t>
              </a:r>
            </a:p>
            <a:p>
              <a:pPr algn="ctr">
                <a:spcBef>
                  <a:spcPct val="0"/>
                </a:spcBef>
              </a:pPr>
              <a:r>
                <a:rPr lang="en-CA" altLang="fr-FR" sz="1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Body Care Duo </a:t>
              </a:r>
            </a:p>
          </p:txBody>
        </p:sp>
        <p:sp>
          <p:nvSpPr>
            <p:cNvPr id="72" name="ZoneTexte 71"/>
            <p:cNvSpPr txBox="1"/>
            <p:nvPr/>
          </p:nvSpPr>
          <p:spPr>
            <a:xfrm>
              <a:off x="1056301" y="3731145"/>
              <a:ext cx="30514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 b="1">
                  <a:solidFill>
                    <a:schemeClr val="bg1"/>
                  </a:solidFill>
                  <a:latin typeface="Gill Sans MT" panose="020B0502020104020203" pitchFamily="34" charset="0"/>
                  <a:cs typeface="Gill Sans" panose="020B0502020104020203"/>
                </a:defRPr>
              </a:lvl1pPr>
            </a:lstStyle>
            <a:p>
              <a:pPr algn="ctr"/>
              <a:r>
                <a:rPr lang="fr-FR" sz="2800" b="0" dirty="0" smtClean="0">
                  <a:solidFill>
                    <a:schemeClr val="tx1"/>
                  </a:solidFill>
                </a:rPr>
                <a:t>€16,00 </a:t>
              </a:r>
              <a:r>
                <a:rPr lang="fr-FR" sz="1400" b="0" dirty="0" err="1">
                  <a:solidFill>
                    <a:schemeClr val="bg1">
                      <a:lumMod val="50000"/>
                    </a:schemeClr>
                  </a:solidFill>
                </a:rPr>
                <a:t>instead</a:t>
              </a:r>
              <a:r>
                <a:rPr lang="fr-FR" sz="1400" b="0" dirty="0">
                  <a:solidFill>
                    <a:schemeClr val="bg1">
                      <a:lumMod val="50000"/>
                    </a:schemeClr>
                  </a:solidFill>
                </a:rPr>
                <a:t> of </a:t>
              </a:r>
              <a:r>
                <a:rPr lang="fr-FR" sz="1400" b="0" dirty="0" smtClean="0">
                  <a:solidFill>
                    <a:schemeClr val="bg1">
                      <a:lumMod val="50000"/>
                    </a:schemeClr>
                  </a:solidFill>
                </a:rPr>
                <a:t>€24,50</a:t>
              </a:r>
              <a:endParaRPr lang="fr-FR" sz="1400" b="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B5FBF930-A586-FC77-2634-968D3BC62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627" y="6975774"/>
            <a:ext cx="2205151" cy="2205151"/>
          </a:xfrm>
          <a:prstGeom prst="rect">
            <a:avLst/>
          </a:prstGeom>
        </p:spPr>
      </p:pic>
      <p:grpSp>
        <p:nvGrpSpPr>
          <p:cNvPr id="4" name="Groupe 3"/>
          <p:cNvGrpSpPr/>
          <p:nvPr/>
        </p:nvGrpSpPr>
        <p:grpSpPr>
          <a:xfrm>
            <a:off x="500165" y="3724592"/>
            <a:ext cx="3901414" cy="2098700"/>
            <a:chOff x="516684" y="3111216"/>
            <a:chExt cx="3901414" cy="2098700"/>
          </a:xfrm>
        </p:grpSpPr>
        <p:sp>
          <p:nvSpPr>
            <p:cNvPr id="56" name="Rectangle 55"/>
            <p:cNvSpPr/>
            <p:nvPr/>
          </p:nvSpPr>
          <p:spPr>
            <a:xfrm>
              <a:off x="516684" y="3111216"/>
              <a:ext cx="3901414" cy="2098700"/>
            </a:xfrm>
            <a:prstGeom prst="rect">
              <a:avLst/>
            </a:prstGeom>
            <a:noFill/>
            <a:ln w="44450" cmpd="sng">
              <a:solidFill>
                <a:srgbClr val="FEC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ZoneTexte 56"/>
            <p:cNvSpPr txBox="1"/>
            <p:nvPr/>
          </p:nvSpPr>
          <p:spPr>
            <a:xfrm>
              <a:off x="549539" y="3184721"/>
              <a:ext cx="32711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 b="1">
                  <a:solidFill>
                    <a:schemeClr val="bg1"/>
                  </a:solidFill>
                  <a:latin typeface="Gill Sans MT" panose="020B0502020104020203" pitchFamily="34" charset="0"/>
                  <a:cs typeface="Gill Sans" panose="020B0502020104020203"/>
                </a:defRPr>
              </a:lvl1pPr>
            </a:lstStyle>
            <a:p>
              <a:pPr algn="ctr">
                <a:spcBef>
                  <a:spcPct val="0"/>
                </a:spcBef>
              </a:pPr>
              <a:r>
                <a:rPr lang="en-CA" altLang="fr-FR" sz="16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Herbae</a:t>
              </a:r>
              <a:r>
                <a:rPr lang="en-CA" altLang="fr-FR" sz="1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CA" altLang="fr-FR" sz="16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L’Eau</a:t>
              </a:r>
              <a:endParaRPr lang="en-CA" altLang="fr-FR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ct val="0"/>
                </a:spcBef>
              </a:pPr>
              <a:r>
                <a:rPr lang="en-CA" altLang="fr-FR" sz="1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Discover Gift Set</a:t>
              </a:r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549539" y="3769496"/>
              <a:ext cx="30514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 b="1">
                  <a:solidFill>
                    <a:schemeClr val="bg1"/>
                  </a:solidFill>
                  <a:latin typeface="Gill Sans MT" panose="020B0502020104020203" pitchFamily="34" charset="0"/>
                  <a:cs typeface="Gill Sans" panose="020B0502020104020203"/>
                </a:defRPr>
              </a:lvl1pPr>
            </a:lstStyle>
            <a:p>
              <a:pPr algn="ctr"/>
              <a:r>
                <a:rPr lang="fr-FR" sz="2800" b="0" dirty="0" smtClean="0">
                  <a:solidFill>
                    <a:schemeClr val="tx1"/>
                  </a:solidFill>
                </a:rPr>
                <a:t>€19,00 </a:t>
              </a:r>
              <a:r>
                <a:rPr lang="fr-FR" sz="1400" b="0" dirty="0" err="1">
                  <a:solidFill>
                    <a:schemeClr val="bg1">
                      <a:lumMod val="50000"/>
                    </a:schemeClr>
                  </a:solidFill>
                </a:rPr>
                <a:t>instead</a:t>
              </a:r>
              <a:r>
                <a:rPr lang="fr-FR" sz="1400" b="0" dirty="0">
                  <a:solidFill>
                    <a:schemeClr val="bg1">
                      <a:lumMod val="50000"/>
                    </a:schemeClr>
                  </a:solidFill>
                </a:rPr>
                <a:t> of </a:t>
              </a:r>
              <a:r>
                <a:rPr lang="fr-FR" sz="1400" b="0" dirty="0" smtClean="0">
                  <a:solidFill>
                    <a:schemeClr val="bg1">
                      <a:lumMod val="50000"/>
                    </a:schemeClr>
                  </a:solidFill>
                </a:rPr>
                <a:t>€23,50</a:t>
              </a:r>
              <a:endParaRPr lang="fr-FR" sz="1400" b="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790600" y="4326277"/>
              <a:ext cx="356441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100" b="1" dirty="0">
                  <a:solidFill>
                    <a:srgbClr val="0010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HER</a:t>
              </a:r>
            </a:p>
            <a:p>
              <a:pPr marL="171450" indent="-171450">
                <a:buFontTx/>
                <a:buChar char="-"/>
              </a:pPr>
              <a:r>
                <a:rPr lang="fr-FR" sz="1100" b="1" dirty="0" err="1">
                  <a:solidFill>
                    <a:srgbClr val="0010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Shower</a:t>
              </a:r>
              <a:r>
                <a:rPr lang="fr-FR" sz="1100" b="1" dirty="0">
                  <a:solidFill>
                    <a:srgbClr val="0010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Gel 50ml </a:t>
              </a:r>
            </a:p>
            <a:p>
              <a:pPr marL="171450" indent="-171450">
                <a:buFontTx/>
                <a:buChar char="-"/>
              </a:pPr>
              <a:r>
                <a:rPr lang="fr-FR" sz="1100" b="1" dirty="0">
                  <a:solidFill>
                    <a:srgbClr val="0010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Body Lotion 50ml</a:t>
              </a:r>
            </a:p>
            <a:p>
              <a:pPr marL="171450" indent="-171450">
                <a:buFontTx/>
                <a:buChar char="-"/>
              </a:pPr>
              <a:r>
                <a:rPr lang="fr-FR" sz="1100" b="1" dirty="0">
                  <a:solidFill>
                    <a:srgbClr val="0010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Hand Cream 30ml</a:t>
              </a:r>
              <a:endParaRPr lang="fr-FR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0" name="Image 49">
            <a:extLst>
              <a:ext uri="{FF2B5EF4-FFF2-40B4-BE49-F238E27FC236}">
                <a16:creationId xmlns:a16="http://schemas.microsoft.com/office/drawing/2014/main" id="{499EC002-CC37-44E0-8C04-712F3BD289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0984" y="3567993"/>
            <a:ext cx="3072309" cy="274173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82457AB-73EF-E762-3926-68CB9E54C5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6317" y="3904786"/>
            <a:ext cx="2379032" cy="237903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7F43ED6-6F27-77DC-0A91-9A76482C82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6752" y="3920266"/>
            <a:ext cx="2363603" cy="236360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28A1FF3-01BE-14A7-65F0-E80D97C911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6223" y="4131763"/>
            <a:ext cx="2121592" cy="212768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464899" y="588531"/>
            <a:ext cx="3901414" cy="1826026"/>
          </a:xfrm>
          <a:prstGeom prst="rect">
            <a:avLst/>
          </a:prstGeom>
          <a:noFill/>
          <a:ln w="44450" cmpd="sng">
            <a:solidFill>
              <a:srgbClr val="FEC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1B8CB1B3-35DC-41D4-ACD6-E0FDD6E3F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465" y="206466"/>
            <a:ext cx="3072309" cy="274173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7B55BF1-3A46-8064-26C2-367FF59C7A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0211" y="267791"/>
            <a:ext cx="2419943" cy="241994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38766E1-3D6C-9C64-B21F-F292F963CF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25737" y="494810"/>
            <a:ext cx="2124953" cy="212495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EE92CE3-3AF7-8ABF-59A6-B134EB4E1E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049" y="290508"/>
            <a:ext cx="2380167" cy="2380167"/>
          </a:xfrm>
          <a:prstGeom prst="rect">
            <a:avLst/>
          </a:prstGeom>
        </p:spPr>
      </p:pic>
      <p:sp>
        <p:nvSpPr>
          <p:cNvPr id="32" name="ZoneTexte 31"/>
          <p:cNvSpPr txBox="1"/>
          <p:nvPr/>
        </p:nvSpPr>
        <p:spPr>
          <a:xfrm>
            <a:off x="2880789" y="653685"/>
            <a:ext cx="3467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  <a:latin typeface="Gill Sans MT" panose="020B0502020104020203" pitchFamily="34" charset="0"/>
                <a:cs typeface="Gill Sans" panose="020B0502020104020203"/>
              </a:defRPr>
            </a:lvl1pPr>
          </a:lstStyle>
          <a:p>
            <a:pPr algn="ctr">
              <a:spcBef>
                <a:spcPct val="0"/>
              </a:spcBef>
            </a:pPr>
            <a:r>
              <a:rPr lang="en-CA" altLang="fr-FR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Herbae</a:t>
            </a:r>
            <a:r>
              <a:rPr lang="en-CA" altLang="fr-F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altLang="fr-FR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L’Eau</a:t>
            </a:r>
            <a:endParaRPr lang="en-CA" altLang="fr-FR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</a:pPr>
            <a:r>
              <a:rPr lang="en-CA" altLang="fr-FR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 Care Giftset 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3132631" y="1181029"/>
            <a:ext cx="3051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  <a:latin typeface="Gill Sans MT" panose="020B0502020104020203" pitchFamily="34" charset="0"/>
                <a:cs typeface="Gill Sans" panose="020B0502020104020203"/>
              </a:defRPr>
            </a:lvl1pPr>
          </a:lstStyle>
          <a:p>
            <a:pPr algn="ctr"/>
            <a:r>
              <a:rPr lang="fr-FR" sz="2800" b="0" dirty="0" smtClean="0">
                <a:solidFill>
                  <a:schemeClr val="tx1"/>
                </a:solidFill>
              </a:rPr>
              <a:t>€40,00 </a:t>
            </a:r>
            <a:r>
              <a:rPr lang="fr-FR" sz="1400" b="0" dirty="0" err="1">
                <a:solidFill>
                  <a:schemeClr val="bg1">
                    <a:lumMod val="50000"/>
                  </a:schemeClr>
                </a:solidFill>
              </a:rPr>
              <a:t>instead</a:t>
            </a:r>
            <a:r>
              <a:rPr lang="fr-FR" sz="1400" b="0" dirty="0">
                <a:solidFill>
                  <a:schemeClr val="bg1">
                    <a:lumMod val="50000"/>
                  </a:schemeClr>
                </a:solidFill>
              </a:rPr>
              <a:t> of </a:t>
            </a:r>
            <a:r>
              <a:rPr lang="fr-FR" sz="1400" b="0" dirty="0" smtClean="0">
                <a:solidFill>
                  <a:schemeClr val="bg1">
                    <a:lumMod val="50000"/>
                  </a:schemeClr>
                </a:solidFill>
              </a:rPr>
              <a:t>€49,50</a:t>
            </a:r>
            <a:endParaRPr lang="fr-FR" sz="14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427564" y="1626697"/>
            <a:ext cx="35644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b="1" dirty="0">
                <a:solidFill>
                  <a:srgbClr val="001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HER</a:t>
            </a:r>
          </a:p>
          <a:p>
            <a:pPr marL="171450" indent="-171450">
              <a:buFontTx/>
              <a:buChar char="-"/>
            </a:pPr>
            <a:r>
              <a:rPr lang="fr-FR" sz="1100" b="1" dirty="0" err="1">
                <a:solidFill>
                  <a:srgbClr val="001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Shower</a:t>
            </a:r>
            <a:r>
              <a:rPr lang="fr-FR" sz="1100" b="1" dirty="0">
                <a:solidFill>
                  <a:srgbClr val="001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Gel 250ml</a:t>
            </a:r>
          </a:p>
          <a:p>
            <a:pPr marL="171450" indent="-171450">
              <a:buFontTx/>
              <a:buChar char="-"/>
            </a:pPr>
            <a:r>
              <a:rPr lang="fr-FR" sz="1100" b="1" dirty="0">
                <a:solidFill>
                  <a:srgbClr val="001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 Milk 250ml </a:t>
            </a:r>
          </a:p>
          <a:p>
            <a:pPr marL="171450" indent="-171450">
              <a:buFontTx/>
              <a:buChar char="-"/>
            </a:pPr>
            <a:r>
              <a:rPr lang="fr-FR" sz="1100" b="1" dirty="0">
                <a:solidFill>
                  <a:srgbClr val="001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 Cream 30ml</a:t>
            </a:r>
            <a:endParaRPr lang="fr-FR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DC42D3C9-EB61-4A8F-B794-16742C5CAA0E}"/>
              </a:ext>
            </a:extLst>
          </p:cNvPr>
          <p:cNvSpPr/>
          <p:nvPr/>
        </p:nvSpPr>
        <p:spPr>
          <a:xfrm>
            <a:off x="3272151" y="7793261"/>
            <a:ext cx="356441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b="1" dirty="0">
                <a:solidFill>
                  <a:srgbClr val="001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HER</a:t>
            </a:r>
          </a:p>
          <a:p>
            <a:pPr marL="171450" indent="-171450">
              <a:buFontTx/>
              <a:buChar char="-"/>
            </a:pPr>
            <a:r>
              <a:rPr lang="fr-FR" sz="1100" b="1" dirty="0" err="1">
                <a:solidFill>
                  <a:srgbClr val="001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Shower</a:t>
            </a:r>
            <a:r>
              <a:rPr lang="fr-FR" sz="1100" b="1" dirty="0">
                <a:solidFill>
                  <a:srgbClr val="001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Gel 250ml </a:t>
            </a:r>
          </a:p>
          <a:p>
            <a:pPr marL="171450" indent="-171450">
              <a:buFontTx/>
              <a:buChar char="-"/>
            </a:pPr>
            <a:r>
              <a:rPr lang="fr-FR" sz="1100" b="1" dirty="0">
                <a:solidFill>
                  <a:srgbClr val="001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 Cream 30ml</a:t>
            </a:r>
            <a:endParaRPr lang="fr-FR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 descr="2021 haircare_ingredient_ylang-ylang​_RGB">
            <a:extLst>
              <a:ext uri="{FF2B5EF4-FFF2-40B4-BE49-F238E27FC236}">
                <a16:creationId xmlns:a16="http://schemas.microsoft.com/office/drawing/2014/main" id="{D532688F-EF24-4395-9340-3E53B60FD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05804" flipH="1">
            <a:off x="5332118" y="5460175"/>
            <a:ext cx="2016957" cy="190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id="{8F19BDE7-0F29-4BA9-AE45-1E2404D7C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6138" y="6718836"/>
            <a:ext cx="3072309" cy="274173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3B1EE10-914A-B6AE-D6DA-C2EF3F04C6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4081" y="7092666"/>
            <a:ext cx="2175638" cy="217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85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e 35">
            <a:extLst>
              <a:ext uri="{FF2B5EF4-FFF2-40B4-BE49-F238E27FC236}">
                <a16:creationId xmlns:a16="http://schemas.microsoft.com/office/drawing/2014/main" id="{0E470B00-2787-4C19-B9BB-1A05A38BFCCC}"/>
              </a:ext>
            </a:extLst>
          </p:cNvPr>
          <p:cNvGrpSpPr/>
          <p:nvPr/>
        </p:nvGrpSpPr>
        <p:grpSpPr>
          <a:xfrm>
            <a:off x="693145" y="1925766"/>
            <a:ext cx="4129300" cy="2366495"/>
            <a:chOff x="425244" y="3111216"/>
            <a:chExt cx="4129300" cy="2160186"/>
          </a:xfrm>
        </p:grpSpPr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46BEBEE6-0AEC-40E7-90A5-5A82293B8151}"/>
                </a:ext>
              </a:extLst>
            </p:cNvPr>
            <p:cNvSpPr txBox="1"/>
            <p:nvPr/>
          </p:nvSpPr>
          <p:spPr>
            <a:xfrm>
              <a:off x="700250" y="3728738"/>
              <a:ext cx="3051438" cy="4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 b="1">
                  <a:solidFill>
                    <a:schemeClr val="bg1"/>
                  </a:solidFill>
                  <a:latin typeface="Gill Sans MT" panose="020B0502020104020203" pitchFamily="34" charset="0"/>
                  <a:cs typeface="Gill Sans" panose="020B0502020104020203"/>
                </a:defRPr>
              </a:lvl1pPr>
            </a:lstStyle>
            <a:p>
              <a:pPr algn="ctr"/>
              <a:r>
                <a:rPr lang="fr-FR" sz="2800" b="0" dirty="0" smtClean="0">
                  <a:solidFill>
                    <a:schemeClr val="tx1"/>
                  </a:solidFill>
                </a:rPr>
                <a:t>€46,00 </a:t>
              </a:r>
              <a:r>
                <a:rPr lang="fr-FR" sz="1400" b="0" dirty="0" err="1">
                  <a:solidFill>
                    <a:schemeClr val="bg1">
                      <a:lumMod val="50000"/>
                    </a:schemeClr>
                  </a:solidFill>
                </a:rPr>
                <a:t>instead</a:t>
              </a:r>
              <a:r>
                <a:rPr lang="fr-FR" sz="1400" b="0" dirty="0">
                  <a:solidFill>
                    <a:schemeClr val="bg1">
                      <a:lumMod val="50000"/>
                    </a:schemeClr>
                  </a:solidFill>
                </a:rPr>
                <a:t> of </a:t>
              </a:r>
              <a:r>
                <a:rPr lang="fr-FR" sz="1400" b="0" dirty="0" smtClean="0">
                  <a:solidFill>
                    <a:schemeClr val="bg1">
                      <a:lumMod val="50000"/>
                    </a:schemeClr>
                  </a:solidFill>
                </a:rPr>
                <a:t>€69,00</a:t>
              </a:r>
              <a:endParaRPr lang="fr-FR" sz="1400" b="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6588556-462B-4A7C-A1C5-6FBA6A138287}"/>
                </a:ext>
              </a:extLst>
            </p:cNvPr>
            <p:cNvSpPr/>
            <p:nvPr/>
          </p:nvSpPr>
          <p:spPr>
            <a:xfrm>
              <a:off x="425244" y="3111216"/>
              <a:ext cx="4129300" cy="2160186"/>
            </a:xfrm>
            <a:prstGeom prst="rect">
              <a:avLst/>
            </a:prstGeom>
            <a:noFill/>
            <a:ln w="44450" cmpd="sng">
              <a:solidFill>
                <a:srgbClr val="FEC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3" name="Picture 2" descr="2021_HAIRCARE_INGREDIENT_CAMOMILE_ROMAINE_RGB">
            <a:extLst>
              <a:ext uri="{FF2B5EF4-FFF2-40B4-BE49-F238E27FC236}">
                <a16:creationId xmlns:a16="http://schemas.microsoft.com/office/drawing/2014/main" id="{3318050F-65A7-4ED9-B9C4-3AF302E5DC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56" r="40136"/>
          <a:stretch/>
        </p:blipFill>
        <p:spPr bwMode="auto">
          <a:xfrm rot="5918474">
            <a:off x="3578772" y="505833"/>
            <a:ext cx="2334706" cy="184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2021_HAIRCARE_INGREDIENT_CAMOMILE_ROMAINE_RGB">
            <a:extLst>
              <a:ext uri="{FF2B5EF4-FFF2-40B4-BE49-F238E27FC236}">
                <a16:creationId xmlns:a16="http://schemas.microsoft.com/office/drawing/2014/main" id="{D73CE872-F012-48CA-9B67-D5DBE2BFF6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5" t="5029" r="54360" b="47393"/>
          <a:stretch/>
        </p:blipFill>
        <p:spPr bwMode="auto">
          <a:xfrm rot="5918474">
            <a:off x="5919586" y="6539994"/>
            <a:ext cx="1148389" cy="176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C548CDCD-0C8F-4997-B573-A1BD826AB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264" y="2131793"/>
            <a:ext cx="3072309" cy="2741735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C6CD908-4F9A-4151-9E82-5AAFC22265FF}"/>
              </a:ext>
            </a:extLst>
          </p:cNvPr>
          <p:cNvSpPr/>
          <p:nvPr/>
        </p:nvSpPr>
        <p:spPr>
          <a:xfrm>
            <a:off x="1590856" y="5728598"/>
            <a:ext cx="4114550" cy="1468957"/>
          </a:xfrm>
          <a:prstGeom prst="rect">
            <a:avLst/>
          </a:prstGeom>
          <a:noFill/>
          <a:ln w="44450" cmpd="sng">
            <a:solidFill>
              <a:srgbClr val="FEC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033184E8-1371-496D-86F7-0CA7083C4882}"/>
              </a:ext>
            </a:extLst>
          </p:cNvPr>
          <p:cNvSpPr txBox="1"/>
          <p:nvPr/>
        </p:nvSpPr>
        <p:spPr>
          <a:xfrm>
            <a:off x="2074712" y="6315538"/>
            <a:ext cx="3459245" cy="585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  <a:latin typeface="Gill Sans MT" panose="020B0502020104020203" pitchFamily="34" charset="0"/>
                <a:cs typeface="Gill Sans" panose="020B0502020104020203"/>
              </a:defRPr>
            </a:lvl1pPr>
          </a:lstStyle>
          <a:p>
            <a:pPr algn="ctr"/>
            <a:r>
              <a:rPr lang="fr-FR" sz="3206" b="0" dirty="0">
                <a:solidFill>
                  <a:schemeClr val="tx1"/>
                </a:solidFill>
              </a:rPr>
              <a:t>€</a:t>
            </a:r>
            <a:r>
              <a:rPr lang="fr-FR" sz="3206" b="0" dirty="0" smtClean="0">
                <a:solidFill>
                  <a:schemeClr val="tx1"/>
                </a:solidFill>
              </a:rPr>
              <a:t>27,00 </a:t>
            </a:r>
            <a:r>
              <a:rPr lang="fr-FR" sz="1603" b="0" dirty="0" err="1">
                <a:solidFill>
                  <a:schemeClr val="bg1">
                    <a:lumMod val="50000"/>
                  </a:schemeClr>
                </a:solidFill>
              </a:rPr>
              <a:t>instead</a:t>
            </a:r>
            <a:r>
              <a:rPr lang="fr-FR" sz="1603" b="0" dirty="0">
                <a:solidFill>
                  <a:schemeClr val="bg1">
                    <a:lumMod val="50000"/>
                  </a:schemeClr>
                </a:solidFill>
              </a:rPr>
              <a:t> of </a:t>
            </a:r>
            <a:r>
              <a:rPr lang="fr-FR" sz="1603" b="0" dirty="0" smtClean="0">
                <a:solidFill>
                  <a:schemeClr val="bg1">
                    <a:lumMod val="50000"/>
                  </a:schemeClr>
                </a:solidFill>
              </a:rPr>
              <a:t>€40,00</a:t>
            </a:r>
            <a:endParaRPr lang="fr-FR" sz="1603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6C711B0C-3190-4DF9-BD31-C28CDCE99D7D}"/>
              </a:ext>
            </a:extLst>
          </p:cNvPr>
          <p:cNvSpPr txBox="1"/>
          <p:nvPr/>
        </p:nvSpPr>
        <p:spPr>
          <a:xfrm>
            <a:off x="2237676" y="5940975"/>
            <a:ext cx="3467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  <a:latin typeface="Gill Sans MT" panose="020B0502020104020203" pitchFamily="34" charset="0"/>
                <a:cs typeface="Gill Sans" panose="020B0502020104020203"/>
              </a:defRPr>
            </a:lvl1pPr>
          </a:lstStyle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Almond Shower Scrub Duo 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5F2991F7-5B28-456B-812C-53A2AB6A5AE2}"/>
              </a:ext>
            </a:extLst>
          </p:cNvPr>
          <p:cNvGrpSpPr/>
          <p:nvPr/>
        </p:nvGrpSpPr>
        <p:grpSpPr>
          <a:xfrm>
            <a:off x="3648131" y="2909408"/>
            <a:ext cx="2859101" cy="1752072"/>
            <a:chOff x="2319029" y="5786178"/>
            <a:chExt cx="1298038" cy="916555"/>
          </a:xfrm>
          <a:noFill/>
        </p:grpSpPr>
        <p:grpSp>
          <p:nvGrpSpPr>
            <p:cNvPr id="66" name="Groupe 65">
              <a:extLst>
                <a:ext uri="{FF2B5EF4-FFF2-40B4-BE49-F238E27FC236}">
                  <a16:creationId xmlns:a16="http://schemas.microsoft.com/office/drawing/2014/main" id="{7EDC6EF0-8502-447E-8B2B-1B478F8FA028}"/>
                </a:ext>
              </a:extLst>
            </p:cNvPr>
            <p:cNvGrpSpPr/>
            <p:nvPr/>
          </p:nvGrpSpPr>
          <p:grpSpPr>
            <a:xfrm>
              <a:off x="3143425" y="5962099"/>
              <a:ext cx="473642" cy="740634"/>
              <a:chOff x="3291538" y="4945086"/>
              <a:chExt cx="435896" cy="663374"/>
            </a:xfrm>
            <a:grpFill/>
          </p:grpSpPr>
          <p:pic>
            <p:nvPicPr>
              <p:cNvPr id="68" name="Image 67" descr="http://img.loccitane.com/P.aspx?l=en-GB&amp;s=500&amp;e=png&amp;id=29HD075A15&amp;v=2">
                <a:extLst>
                  <a:ext uri="{FF2B5EF4-FFF2-40B4-BE49-F238E27FC236}">
                    <a16:creationId xmlns:a16="http://schemas.microsoft.com/office/drawing/2014/main" id="{79EC0CA0-D5FA-4153-95BF-6C2882C8B0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062" t="8375" r="29522" b="13520"/>
              <a:stretch/>
            </p:blipFill>
            <p:spPr bwMode="auto">
              <a:xfrm>
                <a:off x="3291538" y="4945086"/>
                <a:ext cx="272565" cy="631090"/>
              </a:xfrm>
              <a:prstGeom prst="rect">
                <a:avLst/>
              </a:prstGeom>
              <a:grpFill/>
            </p:spPr>
          </p:pic>
          <p:pic>
            <p:nvPicPr>
              <p:cNvPr id="73" name="Image 72" descr="http://img.loccitane.com/P.aspx?l=en-GB&amp;s=500&amp;e=png&amp;id=29MA030A17&amp;v=2">
                <a:extLst>
                  <a:ext uri="{FF2B5EF4-FFF2-40B4-BE49-F238E27FC236}">
                    <a16:creationId xmlns:a16="http://schemas.microsoft.com/office/drawing/2014/main" id="{0257A644-2002-4C66-A33D-A8DF359BD5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546" t="14978" r="38461" b="9778"/>
              <a:stretch/>
            </p:blipFill>
            <p:spPr bwMode="auto">
              <a:xfrm>
                <a:off x="3527497" y="4965402"/>
                <a:ext cx="199937" cy="643058"/>
              </a:xfrm>
              <a:prstGeom prst="rect">
                <a:avLst/>
              </a:prstGeom>
              <a:grpFill/>
            </p:spPr>
          </p:pic>
        </p:grpSp>
        <p:pic>
          <p:nvPicPr>
            <p:cNvPr id="67" name="Picture 2" descr="P.aspx (500×500)">
              <a:extLst>
                <a:ext uri="{FF2B5EF4-FFF2-40B4-BE49-F238E27FC236}">
                  <a16:creationId xmlns:a16="http://schemas.microsoft.com/office/drawing/2014/main" id="{4519B4EE-443A-45B6-A708-5A65F37484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33" t="-267" r="29644" b="11814"/>
            <a:stretch/>
          </p:blipFill>
          <p:spPr bwMode="auto">
            <a:xfrm>
              <a:off x="2319029" y="5786178"/>
              <a:ext cx="428425" cy="890389"/>
            </a:xfrm>
            <a:prstGeom prst="rect">
              <a:avLst/>
            </a:prstGeom>
            <a:grpFill/>
          </p:spPr>
        </p:pic>
      </p:grpSp>
      <p:pic>
        <p:nvPicPr>
          <p:cNvPr id="74" name="Image 73">
            <a:extLst>
              <a:ext uri="{FF2B5EF4-FFF2-40B4-BE49-F238E27FC236}">
                <a16:creationId xmlns:a16="http://schemas.microsoft.com/office/drawing/2014/main" id="{1260DCDE-0D90-400D-B3A8-C4A24D8244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167" y="5296891"/>
            <a:ext cx="2078725" cy="2260614"/>
          </a:xfrm>
          <a:prstGeom prst="rect">
            <a:avLst/>
          </a:prstGeom>
          <a:noFill/>
        </p:spPr>
      </p:pic>
      <p:pic>
        <p:nvPicPr>
          <p:cNvPr id="75" name="Image 74" descr="Une image contenant texte&#10;&#10;Description générée automatiquement">
            <a:extLst>
              <a:ext uri="{FF2B5EF4-FFF2-40B4-BE49-F238E27FC236}">
                <a16:creationId xmlns:a16="http://schemas.microsoft.com/office/drawing/2014/main" id="{0765BEDC-7E36-4131-976C-C5EE24DECC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009" y="3679947"/>
            <a:ext cx="1239772" cy="949200"/>
          </a:xfrm>
          <a:prstGeom prst="rect">
            <a:avLst/>
          </a:prstGeom>
        </p:spPr>
      </p:pic>
      <p:pic>
        <p:nvPicPr>
          <p:cNvPr id="10242" name="Picture 2" descr="2021_HAIRCARE_INGREDIENT_CAMOMILE_ROMAINE_RGB">
            <a:extLst>
              <a:ext uri="{FF2B5EF4-FFF2-40B4-BE49-F238E27FC236}">
                <a16:creationId xmlns:a16="http://schemas.microsoft.com/office/drawing/2014/main" id="{3318050F-65A7-4ED9-B9C4-3AF302E5DC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56" r="40136"/>
          <a:stretch/>
        </p:blipFill>
        <p:spPr bwMode="auto">
          <a:xfrm rot="5918474">
            <a:off x="4667486" y="5871669"/>
            <a:ext cx="2334706" cy="184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2021_HAIRCARE_INGREDIENT_CAMOMILE_ROMAINE_RGB">
            <a:extLst>
              <a:ext uri="{FF2B5EF4-FFF2-40B4-BE49-F238E27FC236}">
                <a16:creationId xmlns:a16="http://schemas.microsoft.com/office/drawing/2014/main" id="{12B718EB-301D-4FA0-AFC8-582873A81E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8" t="10422" r="23938" b="42000"/>
          <a:stretch/>
        </p:blipFill>
        <p:spPr bwMode="auto">
          <a:xfrm rot="5918474">
            <a:off x="725637" y="3963521"/>
            <a:ext cx="933444" cy="176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" descr="2021_HAIRCARE_INGREDIENT_CAMOMILE_ROMAINE_RGB">
            <a:extLst>
              <a:ext uri="{FF2B5EF4-FFF2-40B4-BE49-F238E27FC236}">
                <a16:creationId xmlns:a16="http://schemas.microsoft.com/office/drawing/2014/main" id="{D73CE872-F012-48CA-9B67-D5DBE2BFF6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5" t="5029" r="54360" b="47393"/>
          <a:stretch/>
        </p:blipFill>
        <p:spPr bwMode="auto">
          <a:xfrm rot="5918474">
            <a:off x="4033759" y="1307658"/>
            <a:ext cx="1148389" cy="176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ZoneTexte 48">
            <a:extLst>
              <a:ext uri="{FF2B5EF4-FFF2-40B4-BE49-F238E27FC236}">
                <a16:creationId xmlns:a16="http://schemas.microsoft.com/office/drawing/2014/main" id="{7C431EEA-3270-4606-867A-3645A3E47E57}"/>
              </a:ext>
            </a:extLst>
          </p:cNvPr>
          <p:cNvSpPr txBox="1"/>
          <p:nvPr/>
        </p:nvSpPr>
        <p:spPr>
          <a:xfrm>
            <a:off x="760005" y="2252229"/>
            <a:ext cx="3467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  <a:latin typeface="Gill Sans MT" panose="020B0502020104020203" pitchFamily="34" charset="0"/>
                <a:cs typeface="Gill Sans" panose="020B0502020104020203"/>
              </a:defRPr>
            </a:lvl1pPr>
          </a:lstStyle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Almond Body Care Giftset B 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A12BE70-68A4-461A-81B1-4AE9360CEA00}"/>
              </a:ext>
            </a:extLst>
          </p:cNvPr>
          <p:cNvSpPr/>
          <p:nvPr/>
        </p:nvSpPr>
        <p:spPr>
          <a:xfrm>
            <a:off x="1027384" y="3306221"/>
            <a:ext cx="35644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b="1" dirty="0">
                <a:solidFill>
                  <a:srgbClr val="001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Hand Cream 30ml</a:t>
            </a:r>
          </a:p>
          <a:p>
            <a:r>
              <a:rPr lang="fr-FR" sz="1100" b="1" dirty="0">
                <a:solidFill>
                  <a:srgbClr val="001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fr-FR" sz="1100" b="1" dirty="0" err="1">
                <a:solidFill>
                  <a:srgbClr val="001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Shower</a:t>
            </a:r>
            <a:r>
              <a:rPr lang="fr-FR" sz="1100" b="1" dirty="0">
                <a:solidFill>
                  <a:srgbClr val="001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Scrub 200ml</a:t>
            </a:r>
            <a:br>
              <a:rPr lang="fr-FR" sz="1100" b="1" dirty="0">
                <a:solidFill>
                  <a:srgbClr val="00102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100" b="1" dirty="0">
                <a:solidFill>
                  <a:srgbClr val="001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fr-FR" sz="1100" b="1" dirty="0" err="1">
                <a:solidFill>
                  <a:srgbClr val="001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Shower</a:t>
            </a:r>
            <a:r>
              <a:rPr lang="fr-FR" sz="1100" b="1" dirty="0">
                <a:solidFill>
                  <a:srgbClr val="001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b="1" dirty="0" err="1">
                <a:solidFill>
                  <a:srgbClr val="001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Oil</a:t>
            </a:r>
            <a:r>
              <a:rPr lang="fr-FR" sz="1100" b="1" dirty="0">
                <a:solidFill>
                  <a:srgbClr val="001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75ml</a:t>
            </a:r>
            <a:br>
              <a:rPr lang="fr-FR" sz="1100" b="1" dirty="0">
                <a:solidFill>
                  <a:srgbClr val="00102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100" b="1" dirty="0">
                <a:solidFill>
                  <a:srgbClr val="001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</a:t>
            </a:r>
            <a:r>
              <a:rPr lang="fr-FR" sz="1100" b="1" dirty="0" err="1">
                <a:solidFill>
                  <a:srgbClr val="001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Concentrate</a:t>
            </a:r>
            <a:r>
              <a:rPr lang="fr-FR" sz="1100" b="1" dirty="0">
                <a:solidFill>
                  <a:srgbClr val="001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Milk 100ml</a:t>
            </a:r>
          </a:p>
        </p:txBody>
      </p:sp>
      <p:pic>
        <p:nvPicPr>
          <p:cNvPr id="31" name="Picture 2" descr="2021_HAIRCARE_INGREDIENT_CAMOMILE_ROMAINE_RGB">
            <a:extLst>
              <a:ext uri="{FF2B5EF4-FFF2-40B4-BE49-F238E27FC236}">
                <a16:creationId xmlns:a16="http://schemas.microsoft.com/office/drawing/2014/main" id="{D73CE872-F012-48CA-9B67-D5DBE2BFF6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5" t="5029" r="54360" b="47393"/>
          <a:stretch/>
        </p:blipFill>
        <p:spPr bwMode="auto">
          <a:xfrm rot="5918474">
            <a:off x="5949409" y="6029073"/>
            <a:ext cx="1148389" cy="176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161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age 52">
            <a:extLst>
              <a:ext uri="{FF2B5EF4-FFF2-40B4-BE49-F238E27FC236}">
                <a16:creationId xmlns:a16="http://schemas.microsoft.com/office/drawing/2014/main" id="{48C387E5-8D4C-48D1-8037-D8DB1D103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0649" y="3187062"/>
            <a:ext cx="3072309" cy="274173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059F519-5417-BD97-5A5A-C333A8C74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059" y="3411403"/>
            <a:ext cx="2493264" cy="2496456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2761B048-930A-457F-AC2D-ADE9CEDA4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093" y="427737"/>
            <a:ext cx="3072309" cy="2741735"/>
          </a:xfrm>
          <a:prstGeom prst="rect">
            <a:avLst/>
          </a:prstGeom>
        </p:spPr>
      </p:pic>
      <p:grpSp>
        <p:nvGrpSpPr>
          <p:cNvPr id="69" name="Groupe 68"/>
          <p:cNvGrpSpPr/>
          <p:nvPr/>
        </p:nvGrpSpPr>
        <p:grpSpPr>
          <a:xfrm>
            <a:off x="2370769" y="3537733"/>
            <a:ext cx="4674762" cy="2020786"/>
            <a:chOff x="516684" y="3111216"/>
            <a:chExt cx="4674762" cy="2020786"/>
          </a:xfrm>
        </p:grpSpPr>
        <p:sp>
          <p:nvSpPr>
            <p:cNvPr id="70" name="Rectangle 69"/>
            <p:cNvSpPr/>
            <p:nvPr/>
          </p:nvSpPr>
          <p:spPr>
            <a:xfrm>
              <a:off x="516684" y="3111216"/>
              <a:ext cx="4129300" cy="2020786"/>
            </a:xfrm>
            <a:prstGeom prst="rect">
              <a:avLst/>
            </a:prstGeom>
            <a:noFill/>
            <a:ln w="44450" cmpd="sng">
              <a:solidFill>
                <a:srgbClr val="FEC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ZoneTexte 71"/>
            <p:cNvSpPr txBox="1"/>
            <p:nvPr/>
          </p:nvSpPr>
          <p:spPr>
            <a:xfrm>
              <a:off x="1393171" y="3813554"/>
              <a:ext cx="30514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 b="1">
                  <a:solidFill>
                    <a:schemeClr val="bg1"/>
                  </a:solidFill>
                  <a:latin typeface="Gill Sans MT" panose="020B0502020104020203" pitchFamily="34" charset="0"/>
                  <a:cs typeface="Gill Sans" panose="020B0502020104020203"/>
                </a:defRPr>
              </a:lvl1pPr>
            </a:lstStyle>
            <a:p>
              <a:pPr algn="ctr"/>
              <a:r>
                <a:rPr lang="fr-FR" sz="2800" b="0" dirty="0" smtClean="0">
                  <a:solidFill>
                    <a:schemeClr val="tx1"/>
                  </a:solidFill>
                </a:rPr>
                <a:t>€27,00 </a:t>
              </a:r>
              <a:r>
                <a:rPr lang="fr-FR" sz="1400" b="0" dirty="0" err="1">
                  <a:solidFill>
                    <a:schemeClr val="bg1">
                      <a:lumMod val="50000"/>
                    </a:schemeClr>
                  </a:solidFill>
                </a:rPr>
                <a:t>instead</a:t>
              </a:r>
              <a:r>
                <a:rPr lang="fr-FR" sz="1400" b="0" dirty="0">
                  <a:solidFill>
                    <a:schemeClr val="bg1">
                      <a:lumMod val="50000"/>
                    </a:schemeClr>
                  </a:solidFill>
                </a:rPr>
                <a:t> of </a:t>
              </a:r>
              <a:r>
                <a:rPr lang="fr-FR" sz="1400" b="0" dirty="0" smtClean="0">
                  <a:solidFill>
                    <a:schemeClr val="bg1">
                      <a:lumMod val="50000"/>
                    </a:schemeClr>
                  </a:solidFill>
                </a:rPr>
                <a:t>€40,00</a:t>
              </a:r>
              <a:endParaRPr lang="fr-FR" sz="1400" b="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627036" y="4434191"/>
              <a:ext cx="3564410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100" b="1" dirty="0">
                  <a:solidFill>
                    <a:srgbClr val="0010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 </a:t>
              </a:r>
              <a:r>
                <a:rPr lang="fr-FR" sz="1100" b="1" dirty="0" err="1">
                  <a:solidFill>
                    <a:srgbClr val="0010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Shower</a:t>
              </a:r>
              <a:r>
                <a:rPr lang="fr-FR" sz="1100" b="1" dirty="0">
                  <a:solidFill>
                    <a:srgbClr val="0010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Gel 70ml</a:t>
              </a:r>
            </a:p>
            <a:p>
              <a:r>
                <a:rPr lang="fr-FR" sz="1100" b="1" dirty="0">
                  <a:solidFill>
                    <a:srgbClr val="0010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 Body Lotion 70ml</a:t>
              </a:r>
            </a:p>
            <a:p>
              <a:r>
                <a:rPr lang="fr-FR" sz="1100" b="1" dirty="0">
                  <a:solidFill>
                    <a:srgbClr val="0010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 Body Scrub 200ml</a:t>
              </a:r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496531" y="676512"/>
            <a:ext cx="4102141" cy="2098700"/>
            <a:chOff x="590277" y="3111216"/>
            <a:chExt cx="4102141" cy="2098700"/>
          </a:xfrm>
        </p:grpSpPr>
        <p:sp>
          <p:nvSpPr>
            <p:cNvPr id="56" name="Rectangle 55"/>
            <p:cNvSpPr/>
            <p:nvPr/>
          </p:nvSpPr>
          <p:spPr>
            <a:xfrm>
              <a:off x="590277" y="3111216"/>
              <a:ext cx="4102141" cy="2098700"/>
            </a:xfrm>
            <a:prstGeom prst="rect">
              <a:avLst/>
            </a:prstGeom>
            <a:noFill/>
            <a:ln w="44450" cmpd="sng">
              <a:solidFill>
                <a:srgbClr val="FEC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ZoneTexte 56"/>
            <p:cNvSpPr txBox="1"/>
            <p:nvPr/>
          </p:nvSpPr>
          <p:spPr>
            <a:xfrm>
              <a:off x="742177" y="3302312"/>
              <a:ext cx="35644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 b="1">
                  <a:solidFill>
                    <a:schemeClr val="bg1"/>
                  </a:solidFill>
                  <a:latin typeface="Gill Sans MT" panose="020B0502020104020203" pitchFamily="34" charset="0"/>
                  <a:cs typeface="Gill Sans" panose="020B0502020104020203"/>
                </a:defRPr>
              </a:lvl1pPr>
            </a:lstStyle>
            <a:p>
              <a:pPr algn="ctr"/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Cherry Blossom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Body Care Giftset </a:t>
              </a:r>
              <a:endPara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798795" y="3775717"/>
              <a:ext cx="30514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 b="1">
                  <a:solidFill>
                    <a:schemeClr val="bg1"/>
                  </a:solidFill>
                  <a:latin typeface="Gill Sans MT" panose="020B0502020104020203" pitchFamily="34" charset="0"/>
                  <a:cs typeface="Gill Sans" panose="020B0502020104020203"/>
                </a:defRPr>
              </a:lvl1pPr>
            </a:lstStyle>
            <a:p>
              <a:pPr algn="ctr"/>
              <a:r>
                <a:rPr lang="fr-FR" sz="2800" b="0" dirty="0" smtClean="0">
                  <a:solidFill>
                    <a:schemeClr val="tx1"/>
                  </a:solidFill>
                </a:rPr>
                <a:t>€25,50 </a:t>
              </a:r>
              <a:r>
                <a:rPr lang="fr-FR" sz="1400" b="0" dirty="0" err="1">
                  <a:solidFill>
                    <a:schemeClr val="bg1">
                      <a:lumMod val="50000"/>
                    </a:schemeClr>
                  </a:solidFill>
                </a:rPr>
                <a:t>instead</a:t>
              </a:r>
              <a:r>
                <a:rPr lang="fr-FR" sz="1400" b="0" dirty="0">
                  <a:solidFill>
                    <a:schemeClr val="bg1">
                      <a:lumMod val="50000"/>
                    </a:schemeClr>
                  </a:solidFill>
                </a:rPr>
                <a:t> of </a:t>
              </a:r>
              <a:r>
                <a:rPr lang="fr-FR" sz="1400" b="0" dirty="0" smtClean="0">
                  <a:solidFill>
                    <a:schemeClr val="bg1">
                      <a:lumMod val="50000"/>
                    </a:schemeClr>
                  </a:solidFill>
                </a:rPr>
                <a:t>€38,00</a:t>
              </a:r>
              <a:endParaRPr lang="fr-FR" sz="1400" b="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739528" y="4291591"/>
              <a:ext cx="3564410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marR="0" indent="-171450" rtl="0" eaLnBrk="1" fontAlgn="ctr" latinLnBrk="0" hangingPunct="1">
                <a:spcBef>
                  <a:spcPts val="0"/>
                </a:spcBef>
                <a:spcAft>
                  <a:spcPts val="0"/>
                </a:spcAft>
                <a:buFontTx/>
                <a:buChar char="-"/>
              </a:pPr>
              <a:r>
                <a:rPr lang="fr-FR" sz="11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Lip </a:t>
              </a:r>
              <a:r>
                <a:rPr lang="fr-FR" sz="11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Balm</a:t>
              </a:r>
              <a:r>
                <a:rPr lang="fr-FR" sz="11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12ml</a:t>
              </a:r>
            </a:p>
            <a:p>
              <a:pPr marL="171450" marR="0" indent="-171450" rtl="0" eaLnBrk="1" fontAlgn="ctr" latinLnBrk="0" hangingPunct="1">
                <a:spcBef>
                  <a:spcPts val="0"/>
                </a:spcBef>
                <a:spcAft>
                  <a:spcPts val="0"/>
                </a:spcAft>
                <a:buFontTx/>
                <a:buChar char="-"/>
              </a:pPr>
              <a:r>
                <a:rPr lang="fr-FR" sz="11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Soap 50gr</a:t>
              </a:r>
              <a:endParaRPr lang="fr-FR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marR="0" indent="-171450" rtl="0" eaLnBrk="1" fontAlgn="ctr" latinLnBrk="0" hangingPunct="1">
                <a:spcBef>
                  <a:spcPts val="0"/>
                </a:spcBef>
                <a:spcAft>
                  <a:spcPts val="0"/>
                </a:spcAft>
                <a:buFontTx/>
                <a:buChar char="-"/>
              </a:pPr>
              <a:r>
                <a:rPr lang="pt-BR" sz="1100" b="1" i="0" u="none" strike="noStrike" kern="1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Hand Cream </a:t>
              </a:r>
              <a:r>
                <a:rPr lang="pt-BR" sz="11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150</a:t>
              </a:r>
              <a:r>
                <a:rPr lang="pt-BR" sz="1100" b="1" i="0" u="none" strike="noStrike" kern="1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ml</a:t>
              </a:r>
              <a:endParaRPr lang="fr-FR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D2B295E7-E21D-4AC9-B314-AA4F18B35E5B}"/>
              </a:ext>
            </a:extLst>
          </p:cNvPr>
          <p:cNvGrpSpPr/>
          <p:nvPr/>
        </p:nvGrpSpPr>
        <p:grpSpPr>
          <a:xfrm>
            <a:off x="579522" y="6680423"/>
            <a:ext cx="3999566" cy="1884564"/>
            <a:chOff x="710085" y="3065752"/>
            <a:chExt cx="3999566" cy="1884564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37BEA02-9CA7-4342-A894-846CC50C8D9C}"/>
                </a:ext>
              </a:extLst>
            </p:cNvPr>
            <p:cNvSpPr/>
            <p:nvPr/>
          </p:nvSpPr>
          <p:spPr>
            <a:xfrm>
              <a:off x="808237" y="3065752"/>
              <a:ext cx="3901414" cy="1884564"/>
            </a:xfrm>
            <a:prstGeom prst="rect">
              <a:avLst/>
            </a:prstGeom>
            <a:noFill/>
            <a:ln w="44450" cmpd="sng">
              <a:solidFill>
                <a:srgbClr val="FEC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86E58381-C0E9-4B81-AE1F-140344BC9856}"/>
                </a:ext>
              </a:extLst>
            </p:cNvPr>
            <p:cNvSpPr txBox="1"/>
            <p:nvPr/>
          </p:nvSpPr>
          <p:spPr>
            <a:xfrm>
              <a:off x="710085" y="3728417"/>
              <a:ext cx="30514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 b="1">
                  <a:solidFill>
                    <a:schemeClr val="bg1"/>
                  </a:solidFill>
                  <a:latin typeface="Gill Sans MT" panose="020B0502020104020203" pitchFamily="34" charset="0"/>
                  <a:cs typeface="Gill Sans" panose="020B0502020104020203"/>
                </a:defRPr>
              </a:lvl1pPr>
            </a:lstStyle>
            <a:p>
              <a:pPr algn="ctr"/>
              <a:r>
                <a:rPr lang="fr-FR" sz="2800" b="0" dirty="0" smtClean="0">
                  <a:solidFill>
                    <a:schemeClr val="tx1"/>
                  </a:solidFill>
                </a:rPr>
                <a:t>€37,50 </a:t>
              </a:r>
              <a:r>
                <a:rPr lang="fr-FR" sz="1400" b="0" dirty="0" err="1">
                  <a:solidFill>
                    <a:schemeClr val="bg1">
                      <a:lumMod val="50000"/>
                    </a:schemeClr>
                  </a:solidFill>
                </a:rPr>
                <a:t>instead</a:t>
              </a:r>
              <a:r>
                <a:rPr lang="fr-FR" sz="1400" b="0" dirty="0">
                  <a:solidFill>
                    <a:schemeClr val="bg1">
                      <a:lumMod val="50000"/>
                    </a:schemeClr>
                  </a:solidFill>
                </a:rPr>
                <a:t> of </a:t>
              </a:r>
              <a:r>
                <a:rPr lang="fr-FR" sz="1400" b="0" dirty="0" smtClean="0">
                  <a:solidFill>
                    <a:schemeClr val="bg1">
                      <a:lumMod val="50000"/>
                    </a:schemeClr>
                  </a:solidFill>
                </a:rPr>
                <a:t>€56,50</a:t>
              </a:r>
              <a:endParaRPr lang="fr-FR" sz="1400" b="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182E15A-43FD-4E58-BE51-A8C14BE0B5DE}"/>
                </a:ext>
              </a:extLst>
            </p:cNvPr>
            <p:cNvSpPr/>
            <p:nvPr/>
          </p:nvSpPr>
          <p:spPr>
            <a:xfrm>
              <a:off x="1101472" y="4300166"/>
              <a:ext cx="3564410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Tx/>
                <a:buChar char="-"/>
              </a:pPr>
              <a:r>
                <a:rPr lang="fr-FR" sz="1100" b="1" dirty="0">
                  <a:solidFill>
                    <a:srgbClr val="0010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Lip </a:t>
              </a:r>
              <a:r>
                <a:rPr lang="fr-FR" sz="1100" b="1" dirty="0" err="1">
                  <a:solidFill>
                    <a:srgbClr val="0010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Balm</a:t>
              </a:r>
              <a:r>
                <a:rPr lang="fr-FR" sz="1100" b="1" dirty="0">
                  <a:solidFill>
                    <a:srgbClr val="0010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12ml</a:t>
              </a:r>
            </a:p>
            <a:p>
              <a:pPr marL="171450" indent="-171450">
                <a:buFontTx/>
                <a:buChar char="-"/>
              </a:pPr>
              <a:r>
                <a:rPr lang="fr-FR" sz="1100" b="1" dirty="0">
                  <a:solidFill>
                    <a:srgbClr val="0010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Body Milk 125ml</a:t>
              </a:r>
            </a:p>
            <a:p>
              <a:pPr marL="171450" indent="-171450">
                <a:buFontTx/>
                <a:buChar char="-"/>
              </a:pPr>
              <a:r>
                <a:rPr lang="fr-FR" sz="1100" b="1" dirty="0">
                  <a:solidFill>
                    <a:srgbClr val="0010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Hand Cream 30ml</a:t>
              </a:r>
              <a:endParaRPr lang="fr-FR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7" name="Image 66">
            <a:extLst>
              <a:ext uri="{FF2B5EF4-FFF2-40B4-BE49-F238E27FC236}">
                <a16:creationId xmlns:a16="http://schemas.microsoft.com/office/drawing/2014/main" id="{186DD1EC-ECD0-45FF-B031-DD05F2D5A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487" y="6469663"/>
            <a:ext cx="3072309" cy="2741735"/>
          </a:xfrm>
          <a:prstGeom prst="rect">
            <a:avLst/>
          </a:prstGeom>
        </p:spPr>
      </p:pic>
      <p:pic>
        <p:nvPicPr>
          <p:cNvPr id="74" name="Image 73">
            <a:extLst>
              <a:ext uri="{FF2B5EF4-FFF2-40B4-BE49-F238E27FC236}">
                <a16:creationId xmlns:a16="http://schemas.microsoft.com/office/drawing/2014/main" id="{047684ED-D844-420D-86EF-091E45BE07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38"/>
          <a:stretch/>
        </p:blipFill>
        <p:spPr>
          <a:xfrm>
            <a:off x="4227743" y="6960486"/>
            <a:ext cx="2239288" cy="2015313"/>
          </a:xfrm>
          <a:prstGeom prst="rect">
            <a:avLst/>
          </a:prstGeom>
        </p:spPr>
      </p:pic>
      <p:pic>
        <p:nvPicPr>
          <p:cNvPr id="11268" name="Picture 4" descr="Nourishing_Care_Range">
            <a:extLst>
              <a:ext uri="{FF2B5EF4-FFF2-40B4-BE49-F238E27FC236}">
                <a16:creationId xmlns:a16="http://schemas.microsoft.com/office/drawing/2014/main" id="{7FD85874-4ED6-4274-9499-07B482C84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86" b="56560"/>
          <a:stretch/>
        </p:blipFill>
        <p:spPr bwMode="auto">
          <a:xfrm rot="4641131">
            <a:off x="4985827" y="4266230"/>
            <a:ext cx="2223078" cy="20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3E39D07C-80A9-47E5-8D88-5D2D51ACB1AB}"/>
              </a:ext>
            </a:extLst>
          </p:cNvPr>
          <p:cNvSpPr txBox="1"/>
          <p:nvPr/>
        </p:nvSpPr>
        <p:spPr>
          <a:xfrm>
            <a:off x="2601489" y="3678314"/>
            <a:ext cx="3564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  <a:latin typeface="Gill Sans MT" panose="020B0502020104020203" pitchFamily="34" charset="0"/>
                <a:cs typeface="Gill Sans" panose="020B0502020104020203"/>
              </a:defRPr>
            </a:lvl1pPr>
          </a:lstStyle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Verbena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 Care Giftset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F967B4D9-271B-4299-9EA8-EF98527B4DAA}"/>
              </a:ext>
            </a:extLst>
          </p:cNvPr>
          <p:cNvSpPr txBox="1"/>
          <p:nvPr/>
        </p:nvSpPr>
        <p:spPr>
          <a:xfrm>
            <a:off x="565181" y="6758313"/>
            <a:ext cx="3564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  <a:latin typeface="Gill Sans MT" panose="020B0502020104020203" pitchFamily="34" charset="0"/>
                <a:cs typeface="Gill Sans" panose="020B0502020104020203"/>
              </a:defRPr>
            </a:lvl1pPr>
          </a:lstStyle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Shea Bergamot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 Care Giftset 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805F1C9-4F54-F3E1-4959-14E4D19174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7334" y="7113651"/>
            <a:ext cx="1939617" cy="193961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5889CD3-26A9-76B3-EEE8-88B9EA1B69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024" y="3215083"/>
            <a:ext cx="2674615" cy="267461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4FAFEBB-D30B-9EF4-5136-755B352BCD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7554" y="3230961"/>
            <a:ext cx="2604379" cy="260437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DCF7D13-36D8-E4EF-7332-C1187C38E8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0254" y="867608"/>
            <a:ext cx="2380513" cy="246208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9D4076C-294D-3D63-A2FE-49977A0531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04019" y="1500912"/>
            <a:ext cx="1652159" cy="165215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2F456D1-8879-5770-AFC9-04FF7A4CE5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91416" y="1095764"/>
            <a:ext cx="2098701" cy="209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8614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mur, fruit, intérieur, vaisselle&#10;&#10;Description générée automatiquement">
            <a:extLst>
              <a:ext uri="{FF2B5EF4-FFF2-40B4-BE49-F238E27FC236}">
                <a16:creationId xmlns:a16="http://schemas.microsoft.com/office/drawing/2014/main" id="{288CC9EE-D910-4552-83A8-1CA264BF34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32" y="-942"/>
            <a:ext cx="13464784" cy="990694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43" r="44885"/>
          <a:stretch/>
        </p:blipFill>
        <p:spPr>
          <a:xfrm rot="18533214">
            <a:off x="5682919" y="8458137"/>
            <a:ext cx="3205327" cy="289572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A51F91B-47E1-40DC-AA8E-5CCF0B2CFD15}"/>
              </a:ext>
            </a:extLst>
          </p:cNvPr>
          <p:cNvSpPr/>
          <p:nvPr/>
        </p:nvSpPr>
        <p:spPr>
          <a:xfrm>
            <a:off x="-561778" y="4318333"/>
            <a:ext cx="7924799" cy="1015663"/>
          </a:xfrm>
          <a:prstGeom prst="rect">
            <a:avLst/>
          </a:prstGeom>
          <a:solidFill>
            <a:srgbClr val="FFFFFF">
              <a:alpha val="4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6000" dirty="0">
                <a:ln w="0"/>
                <a:solidFill>
                  <a:srgbClr val="3B254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ill Sans MT" panose="020B0502020104020203" pitchFamily="34" charset="0"/>
                <a:cs typeface="Arial" panose="020B0604020202020204" pitchFamily="34" charset="0"/>
              </a:rPr>
              <a:t>FACE CARE</a:t>
            </a:r>
          </a:p>
        </p:txBody>
      </p:sp>
    </p:spTree>
    <p:extLst>
      <p:ext uri="{BB962C8B-B14F-4D97-AF65-F5344CB8AC3E}">
        <p14:creationId xmlns:p14="http://schemas.microsoft.com/office/powerpoint/2010/main" val="40872776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16FE589-E555-328C-E434-4F6224A65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0506" y="6820963"/>
            <a:ext cx="3471020" cy="6651014"/>
          </a:xfrm>
          <a:prstGeom prst="rect">
            <a:avLst/>
          </a:prstGeom>
        </p:spPr>
      </p:pic>
      <p:grpSp>
        <p:nvGrpSpPr>
          <p:cNvPr id="32" name="Groupe 31"/>
          <p:cNvGrpSpPr/>
          <p:nvPr/>
        </p:nvGrpSpPr>
        <p:grpSpPr>
          <a:xfrm>
            <a:off x="1877555" y="509179"/>
            <a:ext cx="4184293" cy="1801199"/>
            <a:chOff x="2015578" y="588531"/>
            <a:chExt cx="4184293" cy="1485824"/>
          </a:xfrm>
        </p:grpSpPr>
        <p:sp>
          <p:nvSpPr>
            <p:cNvPr id="33" name="Rectangle 32"/>
            <p:cNvSpPr/>
            <p:nvPr/>
          </p:nvSpPr>
          <p:spPr>
            <a:xfrm>
              <a:off x="2015578" y="588531"/>
              <a:ext cx="4184293" cy="1485824"/>
            </a:xfrm>
            <a:prstGeom prst="rect">
              <a:avLst/>
            </a:prstGeom>
            <a:noFill/>
            <a:ln w="44450" cmpd="sng">
              <a:solidFill>
                <a:srgbClr val="FEC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2513310" y="806429"/>
              <a:ext cx="3274050" cy="279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 b="1">
                  <a:solidFill>
                    <a:schemeClr val="bg1"/>
                  </a:solidFill>
                  <a:latin typeface="Gill Sans MT" panose="020B0502020104020203" pitchFamily="34" charset="0"/>
                  <a:cs typeface="Gill Sans" panose="020B0502020104020203"/>
                </a:defRPr>
              </a:lvl1pPr>
            </a:lstStyle>
            <a:p>
              <a:pPr algn="ctr"/>
              <a:r>
                <a:rPr lang="en-GB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Face Mask Duo A</a:t>
              </a:r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2546421" y="1063687"/>
              <a:ext cx="3207828" cy="431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 b="1">
                  <a:solidFill>
                    <a:schemeClr val="bg1"/>
                  </a:solidFill>
                  <a:latin typeface="Gill Sans MT" panose="020B0502020104020203" pitchFamily="34" charset="0"/>
                  <a:cs typeface="Gill Sans" panose="020B0502020104020203"/>
                </a:defRPr>
              </a:lvl1pPr>
            </a:lstStyle>
            <a:p>
              <a:pPr algn="ctr"/>
              <a:r>
                <a:rPr lang="fr-FR" sz="2800" b="0" dirty="0">
                  <a:solidFill>
                    <a:schemeClr val="tx1"/>
                  </a:solidFill>
                </a:rPr>
                <a:t>€</a:t>
              </a:r>
              <a:r>
                <a:rPr lang="fr-FR" sz="2800" b="0" dirty="0" smtClean="0">
                  <a:solidFill>
                    <a:schemeClr val="tx1"/>
                  </a:solidFill>
                </a:rPr>
                <a:t>26,00 </a:t>
              </a:r>
              <a:r>
                <a:rPr lang="fr-FR" sz="1400" b="0" dirty="0" err="1">
                  <a:solidFill>
                    <a:schemeClr val="bg1">
                      <a:lumMod val="50000"/>
                    </a:schemeClr>
                  </a:solidFill>
                </a:rPr>
                <a:t>instead</a:t>
              </a:r>
              <a:r>
                <a:rPr lang="fr-FR" sz="1400" b="0" dirty="0">
                  <a:solidFill>
                    <a:schemeClr val="bg1">
                      <a:lumMod val="50000"/>
                    </a:schemeClr>
                  </a:solidFill>
                </a:rPr>
                <a:t> of </a:t>
              </a:r>
              <a:r>
                <a:rPr lang="fr-FR" sz="1400" b="0" dirty="0" smtClean="0">
                  <a:solidFill>
                    <a:schemeClr val="bg1">
                      <a:lumMod val="50000"/>
                    </a:schemeClr>
                  </a:solidFill>
                </a:rPr>
                <a:t>€33,50</a:t>
              </a:r>
              <a:endParaRPr lang="fr-FR" sz="1400" b="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56" name="Groupe 55"/>
          <p:cNvGrpSpPr/>
          <p:nvPr/>
        </p:nvGrpSpPr>
        <p:grpSpPr>
          <a:xfrm>
            <a:off x="743794" y="3159271"/>
            <a:ext cx="3901414" cy="1771487"/>
            <a:chOff x="2626024" y="588531"/>
            <a:chExt cx="3901414" cy="1485824"/>
          </a:xfrm>
        </p:grpSpPr>
        <p:sp>
          <p:nvSpPr>
            <p:cNvPr id="57" name="Rectangle 56"/>
            <p:cNvSpPr/>
            <p:nvPr/>
          </p:nvSpPr>
          <p:spPr>
            <a:xfrm>
              <a:off x="2626024" y="588531"/>
              <a:ext cx="3901414" cy="1485824"/>
            </a:xfrm>
            <a:prstGeom prst="rect">
              <a:avLst/>
            </a:prstGeom>
            <a:noFill/>
            <a:ln w="44450" cmpd="sng">
              <a:solidFill>
                <a:srgbClr val="FEC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2938519" y="818958"/>
              <a:ext cx="3331540" cy="283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 b="1">
                  <a:solidFill>
                    <a:schemeClr val="bg1"/>
                  </a:solidFill>
                  <a:latin typeface="Gill Sans MT" panose="020B0502020104020203" pitchFamily="34" charset="0"/>
                  <a:cs typeface="Gill Sans" panose="020B0502020104020203"/>
                </a:defRPr>
              </a:lvl1pPr>
            </a:lstStyle>
            <a:p>
              <a:pPr algn="ctr"/>
              <a:r>
                <a:rPr lang="en-GB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Face Mask Duo B</a:t>
              </a:r>
            </a:p>
          </p:txBody>
        </p:sp>
        <p:sp>
          <p:nvSpPr>
            <p:cNvPr id="59" name="ZoneTexte 58"/>
            <p:cNvSpPr txBox="1"/>
            <p:nvPr/>
          </p:nvSpPr>
          <p:spPr>
            <a:xfrm>
              <a:off x="2978724" y="1015682"/>
              <a:ext cx="3051438" cy="438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 b="1">
                  <a:solidFill>
                    <a:schemeClr val="bg1"/>
                  </a:solidFill>
                  <a:latin typeface="Gill Sans MT" panose="020B0502020104020203" pitchFamily="34" charset="0"/>
                  <a:cs typeface="Gill Sans" panose="020B0502020104020203"/>
                </a:defRPr>
              </a:lvl1pPr>
            </a:lstStyle>
            <a:p>
              <a:pPr algn="ctr"/>
              <a:r>
                <a:rPr lang="fr-FR" sz="2800" b="0" dirty="0" smtClean="0">
                  <a:solidFill>
                    <a:schemeClr val="tx1"/>
                  </a:solidFill>
                </a:rPr>
                <a:t>€26.00 </a:t>
              </a:r>
              <a:r>
                <a:rPr lang="fr-FR" sz="1400" b="0" dirty="0" err="1">
                  <a:solidFill>
                    <a:schemeClr val="bg1">
                      <a:lumMod val="50000"/>
                    </a:schemeClr>
                  </a:solidFill>
                </a:rPr>
                <a:t>instead</a:t>
              </a:r>
              <a:r>
                <a:rPr lang="fr-FR" sz="1400" b="0" dirty="0">
                  <a:solidFill>
                    <a:schemeClr val="bg1">
                      <a:lumMod val="50000"/>
                    </a:schemeClr>
                  </a:solidFill>
                </a:rPr>
                <a:t> of </a:t>
              </a:r>
              <a:r>
                <a:rPr lang="fr-FR" sz="1400" b="0" dirty="0" smtClean="0">
                  <a:solidFill>
                    <a:schemeClr val="bg1">
                      <a:lumMod val="50000"/>
                    </a:schemeClr>
                  </a:solidFill>
                </a:rPr>
                <a:t>€33,50</a:t>
              </a:r>
              <a:endParaRPr lang="fr-FR" sz="1400" b="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42" name="Image 41">
            <a:extLst>
              <a:ext uri="{FF2B5EF4-FFF2-40B4-BE49-F238E27FC236}">
                <a16:creationId xmlns:a16="http://schemas.microsoft.com/office/drawing/2014/main" id="{77592788-DE98-4B55-B312-F3541D62F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1243" y="30501"/>
            <a:ext cx="2793702" cy="2375360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5D241B4E-D81C-429F-8BDC-134AC6509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6563" y="2667812"/>
            <a:ext cx="3051438" cy="2757187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D15CD673-9D1B-4747-9101-AE5AB0C39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61038" y="5511312"/>
            <a:ext cx="3207828" cy="2727475"/>
          </a:xfrm>
          <a:prstGeom prst="rect">
            <a:avLst/>
          </a:prstGeom>
        </p:spPr>
      </p:pic>
      <p:grpSp>
        <p:nvGrpSpPr>
          <p:cNvPr id="46" name="Groupe 45">
            <a:extLst>
              <a:ext uri="{FF2B5EF4-FFF2-40B4-BE49-F238E27FC236}">
                <a16:creationId xmlns:a16="http://schemas.microsoft.com/office/drawing/2014/main" id="{0A4C4C8D-631E-4C96-BDD2-AFCD0B680B6B}"/>
              </a:ext>
            </a:extLst>
          </p:cNvPr>
          <p:cNvGrpSpPr/>
          <p:nvPr/>
        </p:nvGrpSpPr>
        <p:grpSpPr>
          <a:xfrm>
            <a:off x="2138239" y="5767176"/>
            <a:ext cx="3923610" cy="1902591"/>
            <a:chOff x="2515543" y="470964"/>
            <a:chExt cx="3923610" cy="155659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9021EF8-ECAB-4895-9660-46D4D19923A9}"/>
                </a:ext>
              </a:extLst>
            </p:cNvPr>
            <p:cNvSpPr/>
            <p:nvPr/>
          </p:nvSpPr>
          <p:spPr>
            <a:xfrm>
              <a:off x="2515543" y="470964"/>
              <a:ext cx="3923610" cy="1556590"/>
            </a:xfrm>
            <a:prstGeom prst="rect">
              <a:avLst/>
            </a:prstGeom>
            <a:noFill/>
            <a:ln w="44450" cmpd="sng">
              <a:solidFill>
                <a:srgbClr val="FEC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17C02C92-9C9F-4986-8DC9-6EB8FDF63FA1}"/>
                </a:ext>
              </a:extLst>
            </p:cNvPr>
            <p:cNvSpPr txBox="1"/>
            <p:nvPr/>
          </p:nvSpPr>
          <p:spPr>
            <a:xfrm>
              <a:off x="2869809" y="1024574"/>
              <a:ext cx="3207828" cy="428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 b="1">
                  <a:solidFill>
                    <a:schemeClr val="bg1"/>
                  </a:solidFill>
                  <a:latin typeface="Gill Sans MT" panose="020B0502020104020203" pitchFamily="34" charset="0"/>
                  <a:cs typeface="Gill Sans" panose="020B0502020104020203"/>
                </a:defRPr>
              </a:lvl1pPr>
            </a:lstStyle>
            <a:p>
              <a:pPr algn="ctr"/>
              <a:r>
                <a:rPr lang="fr-FR" sz="2800" b="0" dirty="0" smtClean="0">
                  <a:solidFill>
                    <a:schemeClr val="tx1"/>
                  </a:solidFill>
                </a:rPr>
                <a:t>€42,00 </a:t>
              </a:r>
              <a:r>
                <a:rPr lang="fr-FR" sz="1400" b="0" dirty="0" err="1">
                  <a:solidFill>
                    <a:schemeClr val="bg1">
                      <a:lumMod val="50000"/>
                    </a:schemeClr>
                  </a:solidFill>
                </a:rPr>
                <a:t>instead</a:t>
              </a:r>
              <a:r>
                <a:rPr lang="fr-FR" sz="1400" b="0" dirty="0">
                  <a:solidFill>
                    <a:schemeClr val="bg1">
                      <a:lumMod val="50000"/>
                    </a:schemeClr>
                  </a:solidFill>
                </a:rPr>
                <a:t> of </a:t>
              </a:r>
              <a:r>
                <a:rPr lang="fr-FR" sz="1400" b="0" dirty="0" smtClean="0">
                  <a:solidFill>
                    <a:schemeClr val="bg1">
                      <a:lumMod val="50000"/>
                    </a:schemeClr>
                  </a:solidFill>
                </a:rPr>
                <a:t>€63,00</a:t>
              </a:r>
              <a:endParaRPr lang="fr-FR" sz="1400" b="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E07ED478-CF87-4281-95D8-2070CB94578F}"/>
              </a:ext>
            </a:extLst>
          </p:cNvPr>
          <p:cNvSpPr/>
          <p:nvPr/>
        </p:nvSpPr>
        <p:spPr>
          <a:xfrm>
            <a:off x="-9519578" y="4522625"/>
            <a:ext cx="1690372" cy="646331"/>
          </a:xfrm>
          <a:prstGeom prst="rect">
            <a:avLst/>
          </a:prstGeom>
          <a:solidFill>
            <a:schemeClr val="bg1"/>
          </a:solidFill>
          <a:ln>
            <a:solidFill>
              <a:srgbClr val="F3214F"/>
            </a:solidFill>
          </a:ln>
        </p:spPr>
        <p:txBody>
          <a:bodyPr wrap="square">
            <a:spAutoFit/>
          </a:bodyPr>
          <a:lstStyle/>
          <a:p>
            <a:r>
              <a:rPr lang="fr-FR" altLang="fr-FR" sz="1800" b="1" dirty="0">
                <a:latin typeface="Gill Sans MT" panose="020B0502020104020203" pitchFamily="34" charset="0"/>
                <a:cs typeface="Times New Roman" panose="02020603050405020304" pitchFamily="18" charset="0"/>
              </a:rPr>
              <a:t>PPL1RESETDUOUT21</a:t>
            </a:r>
            <a:endParaRPr lang="en-US" sz="1800" b="1" dirty="0">
              <a:solidFill>
                <a:srgbClr val="000000"/>
              </a:solidFill>
              <a:latin typeface="Gill Sans MT" panose="020B0502020104020203" pitchFamily="34" charset="0"/>
            </a:endParaRP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0F06A821-1495-4D70-8147-7DB7D7527FF0}"/>
              </a:ext>
            </a:extLst>
          </p:cNvPr>
          <p:cNvSpPr txBox="1"/>
          <p:nvPr/>
        </p:nvSpPr>
        <p:spPr>
          <a:xfrm>
            <a:off x="2673986" y="6084562"/>
            <a:ext cx="3274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  <a:latin typeface="Gill Sans MT" panose="020B0502020104020203" pitchFamily="34" charset="0"/>
                <a:cs typeface="Gill Sans" panose="020B0502020104020203"/>
              </a:defRPr>
            </a:lvl1pPr>
          </a:lstStyle>
          <a:p>
            <a:pPr algn="ctr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Reine Blanche Duo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F1C5437-0F35-B3E2-28FD-6D3B4E5B8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05734">
            <a:off x="121056" y="6784621"/>
            <a:ext cx="3555944" cy="681374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F007D2B-BD65-E872-5DFD-85F2A91F93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133" y="712960"/>
            <a:ext cx="1816581" cy="181658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545B2DA-1B10-3C97-6B94-AFB8657242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8132" y="606400"/>
            <a:ext cx="2017409" cy="201740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957BEF7-E718-F2D1-372B-0E03524CB6BE}"/>
              </a:ext>
            </a:extLst>
          </p:cNvPr>
          <p:cNvSpPr txBox="1"/>
          <p:nvPr/>
        </p:nvSpPr>
        <p:spPr>
          <a:xfrm>
            <a:off x="2320376" y="1461354"/>
            <a:ext cx="1120140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100" b="1" i="0" u="none" strike="noStrike" kern="1200" cap="none" spc="0" normalizeH="0" baseline="0" noProof="0" dirty="0">
              <a:ln>
                <a:noFill/>
              </a:ln>
              <a:solidFill>
                <a:srgbClr val="00102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ZA" sz="1100" b="1" i="0" u="none" strike="noStrike" kern="1200" cap="none" spc="0" normalizeH="0" baseline="0" noProof="0" dirty="0">
                <a:ln>
                  <a:noFill/>
                </a:ln>
                <a:solidFill>
                  <a:srgbClr val="0010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in 1 Revitalizing Mask 75ml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ZA" sz="1100" b="1" i="0" u="none" strike="noStrike" kern="1200" cap="none" spc="0" normalizeH="0" baseline="0" noProof="0" dirty="0">
                <a:ln>
                  <a:noFill/>
                </a:ln>
                <a:solidFill>
                  <a:srgbClr val="0010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Radiance Scrub 6ml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B9B8A44-CBCD-D26C-6F8E-B9C2885751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3687" y="3572758"/>
            <a:ext cx="1783153" cy="178315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FA3D38E-EF62-9620-5B4C-EF90A297E1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5269" y="3366894"/>
            <a:ext cx="1977186" cy="1977186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4EA3DBFD-0AFA-36F6-0EA7-5E8A724A3E01}"/>
              </a:ext>
            </a:extLst>
          </p:cNvPr>
          <p:cNvSpPr txBox="1"/>
          <p:nvPr/>
        </p:nvSpPr>
        <p:spPr>
          <a:xfrm>
            <a:off x="1056289" y="4134526"/>
            <a:ext cx="1120140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100" b="1" i="0" u="none" strike="noStrike" kern="1200" cap="none" spc="0" normalizeH="0" baseline="0" noProof="0" dirty="0">
              <a:ln>
                <a:noFill/>
              </a:ln>
              <a:solidFill>
                <a:srgbClr val="00102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ZA" sz="1100" b="1" dirty="0">
                <a:solidFill>
                  <a:srgbClr val="001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Purifying </a:t>
            </a:r>
            <a:r>
              <a:rPr kumimoji="0" lang="en-ZA" sz="1100" b="1" i="0" u="none" strike="noStrike" kern="1200" cap="none" spc="0" normalizeH="0" baseline="0" noProof="0" dirty="0">
                <a:ln>
                  <a:noFill/>
                </a:ln>
                <a:solidFill>
                  <a:srgbClr val="0010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Mask 75ml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ZA" sz="1100" b="1" i="0" u="none" strike="noStrike" kern="1200" cap="none" spc="0" normalizeH="0" baseline="0" noProof="0" dirty="0">
                <a:ln>
                  <a:noFill/>
                </a:ln>
                <a:solidFill>
                  <a:srgbClr val="0010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in 1 Revitalizing Mask 6ml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07171AA-7F0F-9FE0-90D0-96C14CA0D8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132" y="5674347"/>
            <a:ext cx="3304610" cy="250870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ABCDDD98-8DC3-B681-6B62-A26FEB2EED56}"/>
              </a:ext>
            </a:extLst>
          </p:cNvPr>
          <p:cNvSpPr txBox="1"/>
          <p:nvPr/>
        </p:nvSpPr>
        <p:spPr>
          <a:xfrm>
            <a:off x="2648714" y="6838361"/>
            <a:ext cx="1120140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100" b="1" i="0" u="none" strike="noStrike" kern="1200" cap="none" spc="0" normalizeH="0" baseline="0" noProof="0" dirty="0">
              <a:ln>
                <a:noFill/>
              </a:ln>
              <a:solidFill>
                <a:srgbClr val="00102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ZA" sz="1100" b="1" i="0" u="none" strike="noStrike" kern="1200" cap="none" spc="0" normalizeH="0" baseline="0" noProof="0" dirty="0">
                <a:ln>
                  <a:noFill/>
                </a:ln>
                <a:solidFill>
                  <a:srgbClr val="0010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Bright Lotion 200ml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ZA" sz="1100" b="1" dirty="0">
                <a:solidFill>
                  <a:srgbClr val="001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Intense Foam 150ml</a:t>
            </a:r>
            <a:endParaRPr kumimoji="0" lang="en-ZA" sz="1100" b="1" i="0" u="none" strike="noStrike" kern="1200" cap="none" spc="0" normalizeH="0" baseline="0" noProof="0" dirty="0">
              <a:ln>
                <a:noFill/>
              </a:ln>
              <a:solidFill>
                <a:srgbClr val="00102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C542C37-FFF3-10E5-9396-DA17B40AE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219496">
            <a:off x="6743188" y="-1903334"/>
            <a:ext cx="3207593" cy="6146247"/>
          </a:xfrm>
          <a:prstGeom prst="rect">
            <a:avLst/>
          </a:prstGeom>
        </p:spPr>
      </p:pic>
      <p:pic>
        <p:nvPicPr>
          <p:cNvPr id="29" name="Image 3">
            <a:extLst>
              <a:ext uri="{FF2B5EF4-FFF2-40B4-BE49-F238E27FC236}">
                <a16:creationId xmlns:a16="http://schemas.microsoft.com/office/drawing/2014/main" id="{7F1C5437-0F35-B3E2-28FD-6D3B4E5B8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05734">
            <a:off x="2687441" y="7030070"/>
            <a:ext cx="3555944" cy="681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189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plein air, ciel, nuage, plante&#10;&#10;Description générée automatiquement">
            <a:extLst>
              <a:ext uri="{FF2B5EF4-FFF2-40B4-BE49-F238E27FC236}">
                <a16:creationId xmlns:a16="http://schemas.microsoft.com/office/drawing/2014/main" id="{BBC1C1B6-9269-08F6-6D3C-36AA6EEE02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6"/>
          <a:stretch/>
        </p:blipFill>
        <p:spPr>
          <a:xfrm>
            <a:off x="-1129340" y="5606320"/>
            <a:ext cx="9110669" cy="429967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26948" y="647368"/>
            <a:ext cx="6198094" cy="4433040"/>
          </a:xfrm>
          <a:prstGeom prst="rect">
            <a:avLst/>
          </a:prstGeom>
          <a:solidFill>
            <a:schemeClr val="bg1"/>
          </a:solidFill>
          <a:ln w="19050">
            <a:solidFill>
              <a:srgbClr val="CFB5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07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23490" y="321467"/>
            <a:ext cx="3630352" cy="5925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91">
              <a:solidFill>
                <a:srgbClr val="002060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-3005" y="478647"/>
            <a:ext cx="6858000" cy="559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35" b="1" dirty="0">
                <a:solidFill>
                  <a:srgbClr val="CFB54E"/>
                </a:solidFill>
                <a:latin typeface="Freeland" pitchFamily="50" charset="0"/>
              </a:rPr>
              <a:t>OUR SERVICE</a:t>
            </a:r>
          </a:p>
        </p:txBody>
      </p:sp>
      <p:sp>
        <p:nvSpPr>
          <p:cNvPr id="50" name="Rectangle 49"/>
          <p:cNvSpPr/>
          <p:nvPr/>
        </p:nvSpPr>
        <p:spPr>
          <a:xfrm>
            <a:off x="953478" y="2820178"/>
            <a:ext cx="4998094" cy="653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44" b="1" dirty="0">
                <a:solidFill>
                  <a:srgbClr val="002060"/>
                </a:solidFill>
                <a:latin typeface="Gill Sans MT" panose="020B0502020104020203" pitchFamily="34" charset="0"/>
              </a:rPr>
              <a:t>CLICK &amp; COLLECT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929288" y="3553903"/>
            <a:ext cx="32606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400" b="1" dirty="0">
                <a:solidFill>
                  <a:srgbClr val="002060"/>
                </a:solidFill>
                <a:latin typeface="Gill Sans MT" panose="020B0502020104020203" pitchFamily="34" charset="0"/>
              </a:rPr>
              <a:t>Free</a:t>
            </a:r>
            <a:r>
              <a:rPr lang="en-AU" sz="2800" dirty="0">
                <a:solidFill>
                  <a:srgbClr val="002060"/>
                </a:solidFill>
                <a:latin typeface="Gill Sans MT" panose="020B0502020104020203" pitchFamily="34" charset="0"/>
              </a:rPr>
              <a:t/>
            </a:r>
            <a:br>
              <a:rPr lang="en-AU" sz="2800" dirty="0">
                <a:solidFill>
                  <a:srgbClr val="002060"/>
                </a:solidFill>
                <a:latin typeface="Gill Sans MT" panose="020B0502020104020203" pitchFamily="34" charset="0"/>
              </a:rPr>
            </a:br>
            <a:r>
              <a:rPr lang="en-AU" sz="2400" dirty="0">
                <a:solidFill>
                  <a:srgbClr val="002060"/>
                </a:solidFill>
                <a:latin typeface="Gill Sans MT" panose="020B0502020104020203" pitchFamily="34" charset="0"/>
              </a:rPr>
              <a:t>&amp; immediate</a:t>
            </a:r>
            <a:br>
              <a:rPr lang="en-AU" sz="2400" dirty="0">
                <a:solidFill>
                  <a:srgbClr val="002060"/>
                </a:solidFill>
                <a:latin typeface="Gill Sans MT" panose="020B0502020104020203" pitchFamily="34" charset="0"/>
              </a:rPr>
            </a:br>
            <a:r>
              <a:rPr lang="en-AU" sz="2400" dirty="0">
                <a:solidFill>
                  <a:srgbClr val="002060"/>
                </a:solidFill>
                <a:latin typeface="Gill Sans MT" panose="020B0502020104020203" pitchFamily="34" charset="0"/>
              </a:rPr>
              <a:t>(priority – skip the line</a:t>
            </a:r>
            <a:r>
              <a:rPr lang="fr-FR" sz="1656" dirty="0">
                <a:solidFill>
                  <a:srgbClr val="002060"/>
                </a:solidFill>
                <a:latin typeface="Gill Sans MT" panose="020B0502020104020203" pitchFamily="34" charset="0"/>
              </a:rPr>
              <a:t>)</a:t>
            </a:r>
          </a:p>
        </p:txBody>
      </p:sp>
      <p:pic>
        <p:nvPicPr>
          <p:cNvPr id="65" name="Image 6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11405" y="1278825"/>
            <a:ext cx="1459429" cy="14988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09272" y="5981078"/>
            <a:ext cx="4721902" cy="3236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1938" y="6223102"/>
            <a:ext cx="5492454" cy="2259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319" b="1" dirty="0">
                <a:solidFill>
                  <a:srgbClr val="00206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L’OCCITANE EN PROVENCE</a:t>
            </a:r>
          </a:p>
          <a:p>
            <a:pPr algn="ctr"/>
            <a:endParaRPr lang="fr-FR" sz="828" b="1" dirty="0">
              <a:solidFill>
                <a:srgbClr val="002060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982" b="1" dirty="0">
                <a:solidFill>
                  <a:srgbClr val="002060"/>
                </a:solidFill>
                <a:latin typeface="Freeland" pitchFamily="50" charset="0"/>
                <a:cs typeface="Arial" panose="020B0604020202020204" pitchFamily="34" charset="0"/>
              </a:rPr>
              <a:t>ROERMOND</a:t>
            </a:r>
          </a:p>
          <a:p>
            <a:pPr algn="ctr"/>
            <a:r>
              <a:rPr lang="nl-NL" sz="198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Stadsweide 116</a:t>
            </a:r>
          </a:p>
          <a:p>
            <a:pPr algn="ctr"/>
            <a:r>
              <a:rPr lang="nl-NL" sz="198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6041 TD Roermond</a:t>
            </a:r>
          </a:p>
          <a:p>
            <a:pPr algn="ctr"/>
            <a:r>
              <a:rPr lang="fr-FR" sz="198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+31 475 335 656</a:t>
            </a:r>
          </a:p>
          <a:p>
            <a:pPr algn="ctr"/>
            <a:r>
              <a:rPr lang="fr-FR" sz="1988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nlstore.outlet@loccitane.com</a:t>
            </a:r>
            <a:endParaRPr lang="fr-FR" sz="1988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04DE1A-2DA6-488C-B72D-3025F025511E}"/>
              </a:ext>
            </a:extLst>
          </p:cNvPr>
          <p:cNvSpPr/>
          <p:nvPr/>
        </p:nvSpPr>
        <p:spPr>
          <a:xfrm>
            <a:off x="2506976" y="8440541"/>
            <a:ext cx="2068286" cy="40470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4BBF918-69FA-49D4-96F2-53B6398D093D}"/>
              </a:ext>
            </a:extLst>
          </p:cNvPr>
          <p:cNvSpPr txBox="1"/>
          <p:nvPr/>
        </p:nvSpPr>
        <p:spPr>
          <a:xfrm>
            <a:off x="2591640" y="8376800"/>
            <a:ext cx="19100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  <a:latin typeface="Gill Sans"/>
              </a:rPr>
              <a:t>CONTACT US</a:t>
            </a:r>
          </a:p>
        </p:txBody>
      </p:sp>
    </p:spTree>
    <p:extLst>
      <p:ext uri="{BB962C8B-B14F-4D97-AF65-F5344CB8AC3E}">
        <p14:creationId xmlns:p14="http://schemas.microsoft.com/office/powerpoint/2010/main" val="3608093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e 26"/>
          <p:cNvGrpSpPr/>
          <p:nvPr/>
        </p:nvGrpSpPr>
        <p:grpSpPr>
          <a:xfrm>
            <a:off x="1516062" y="7834364"/>
            <a:ext cx="3983434" cy="1436619"/>
            <a:chOff x="2384670" y="1188848"/>
            <a:chExt cx="3983434" cy="1436619"/>
          </a:xfrm>
        </p:grpSpPr>
        <p:sp>
          <p:nvSpPr>
            <p:cNvPr id="28" name="Rectangle 27"/>
            <p:cNvSpPr/>
            <p:nvPr/>
          </p:nvSpPr>
          <p:spPr>
            <a:xfrm>
              <a:off x="2384670" y="1188848"/>
              <a:ext cx="3983434" cy="1436619"/>
            </a:xfrm>
            <a:prstGeom prst="rect">
              <a:avLst/>
            </a:prstGeom>
            <a:noFill/>
            <a:ln w="44450" cmpd="sng">
              <a:solidFill>
                <a:srgbClr val="FEC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2506217" y="1467435"/>
              <a:ext cx="33319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defRPr sz="16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GB" dirty="0"/>
                <a:t>Cleansing Cream-to-Foam</a:t>
              </a:r>
            </a:p>
            <a:p>
              <a:r>
                <a:rPr lang="en-GB" dirty="0"/>
                <a:t>125ml</a:t>
              </a:r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2626968" y="1902008"/>
              <a:ext cx="305143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600">
                  <a:solidFill>
                    <a:srgbClr val="F08489"/>
                  </a:solidFill>
                  <a:cs typeface="Arial" panose="020B0604020202020204" pitchFamily="34" charset="0"/>
                </a:defRPr>
              </a:lvl1pPr>
            </a:lstStyle>
            <a:p>
              <a:r>
                <a:rPr lang="fr-FR" sz="2800" dirty="0" smtClean="0">
                  <a:solidFill>
                    <a:schemeClr val="tx1"/>
                  </a:solidFill>
                  <a:latin typeface="Gill Sans MT" panose="020B0502020104020203" pitchFamily="34" charset="0"/>
                </a:rPr>
                <a:t>€16,00 </a:t>
              </a:r>
              <a:r>
                <a:rPr lang="fr-FR" sz="1400" dirty="0" err="1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instead</a:t>
              </a:r>
              <a:r>
                <a:rPr lang="fr-FR" sz="1400" dirty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 of </a:t>
              </a:r>
              <a:r>
                <a:rPr lang="fr-FR" sz="1400" dirty="0" smtClean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€20,00</a:t>
              </a:r>
              <a:endParaRPr lang="fr-FR" sz="14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endParaRP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6602F041-EC44-A62C-703D-3797290B9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12589" y="5197874"/>
            <a:ext cx="6297714" cy="5718544"/>
          </a:xfrm>
          <a:prstGeom prst="rect">
            <a:avLst/>
          </a:prstGeom>
        </p:spPr>
      </p:pic>
      <p:grpSp>
        <p:nvGrpSpPr>
          <p:cNvPr id="13" name="Groupe 12"/>
          <p:cNvGrpSpPr/>
          <p:nvPr/>
        </p:nvGrpSpPr>
        <p:grpSpPr>
          <a:xfrm>
            <a:off x="1067248" y="3227638"/>
            <a:ext cx="4263096" cy="1599313"/>
            <a:chOff x="2233261" y="940882"/>
            <a:chExt cx="4263096" cy="1499156"/>
          </a:xfrm>
        </p:grpSpPr>
        <p:sp>
          <p:nvSpPr>
            <p:cNvPr id="14" name="Rectangle 13"/>
            <p:cNvSpPr/>
            <p:nvPr/>
          </p:nvSpPr>
          <p:spPr>
            <a:xfrm>
              <a:off x="2512923" y="940882"/>
              <a:ext cx="3983434" cy="1479910"/>
            </a:xfrm>
            <a:prstGeom prst="rect">
              <a:avLst/>
            </a:prstGeom>
            <a:noFill/>
            <a:ln w="44450" cmpd="sng">
              <a:solidFill>
                <a:srgbClr val="FEC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2233261" y="1140781"/>
              <a:ext cx="3909748" cy="548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200" b="0">
                  <a:solidFill>
                    <a:srgbClr val="E83B44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>
                <a:spcBef>
                  <a:spcPct val="0"/>
                </a:spcBef>
              </a:pPr>
              <a:r>
                <a:rPr lang="en-GB" sz="1600" b="1" dirty="0">
                  <a:solidFill>
                    <a:srgbClr val="000000"/>
                  </a:solidFill>
                </a:rPr>
                <a:t> Cleansing 3-in-1 </a:t>
              </a:r>
            </a:p>
            <a:p>
              <a:pPr>
                <a:spcBef>
                  <a:spcPct val="0"/>
                </a:spcBef>
              </a:pPr>
              <a:r>
                <a:rPr lang="en-GB" sz="1600" b="1" dirty="0">
                  <a:solidFill>
                    <a:srgbClr val="000000"/>
                  </a:solidFill>
                </a:rPr>
                <a:t>Micellar Water 200ml </a:t>
              </a: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2693669" y="1747633"/>
              <a:ext cx="3051438" cy="69240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600">
                  <a:solidFill>
                    <a:srgbClr val="F08489"/>
                  </a:solidFill>
                  <a:cs typeface="Arial" panose="020B0604020202020204" pitchFamily="34" charset="0"/>
                </a:defRPr>
              </a:lvl1pPr>
            </a:lstStyle>
            <a:p>
              <a:r>
                <a:rPr lang="fr-FR" sz="2800" dirty="0" smtClean="0">
                  <a:solidFill>
                    <a:schemeClr val="tx1"/>
                  </a:solidFill>
                  <a:latin typeface="Gill Sans MT" panose="020B0502020104020203" pitchFamily="34" charset="0"/>
                </a:rPr>
                <a:t>€16,00 </a:t>
              </a:r>
              <a:r>
                <a:rPr lang="fr-FR" sz="1400" dirty="0" err="1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instead</a:t>
              </a:r>
              <a:r>
                <a:rPr lang="fr-FR" sz="1400" dirty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 of </a:t>
              </a:r>
              <a:r>
                <a:rPr lang="fr-FR" sz="1400" dirty="0" smtClean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€20,00 </a:t>
              </a:r>
              <a:endParaRPr lang="fr-FR" sz="14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endParaRPr>
            </a:p>
            <a:p>
              <a:endParaRPr lang="fr-FR" sz="14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endParaRP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E19E2AB9-8E9D-F125-B94D-1AEE8666E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6522" y="2197334"/>
            <a:ext cx="3178375" cy="3178375"/>
          </a:xfrm>
          <a:prstGeom prst="rect">
            <a:avLst/>
          </a:prstGeom>
        </p:spPr>
      </p:pic>
      <p:grpSp>
        <p:nvGrpSpPr>
          <p:cNvPr id="12" name="Groupe 11"/>
          <p:cNvGrpSpPr/>
          <p:nvPr/>
        </p:nvGrpSpPr>
        <p:grpSpPr>
          <a:xfrm>
            <a:off x="1796716" y="664999"/>
            <a:ext cx="4313897" cy="1506054"/>
            <a:chOff x="2067369" y="1115533"/>
            <a:chExt cx="4250852" cy="1398530"/>
          </a:xfrm>
        </p:grpSpPr>
        <p:sp>
          <p:nvSpPr>
            <p:cNvPr id="4" name="Rectangle 3"/>
            <p:cNvSpPr/>
            <p:nvPr/>
          </p:nvSpPr>
          <p:spPr>
            <a:xfrm>
              <a:off x="2067369" y="1115533"/>
              <a:ext cx="4250852" cy="1398530"/>
            </a:xfrm>
            <a:prstGeom prst="rect">
              <a:avLst/>
            </a:prstGeom>
            <a:noFill/>
            <a:ln w="44450" cmpd="sng">
              <a:solidFill>
                <a:srgbClr val="FEC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2594546" y="1251067"/>
              <a:ext cx="3612497" cy="543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200" b="0">
                  <a:solidFill>
                    <a:srgbClr val="E83B44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ctr">
                <a:spcBef>
                  <a:spcPct val="0"/>
                </a:spcBef>
              </a:pPr>
              <a:r>
                <a:rPr lang="en-US" altLang="fr-FR" sz="1600" b="1" dirty="0">
                  <a:solidFill>
                    <a:srgbClr val="000000"/>
                  </a:solidFill>
                </a:rPr>
                <a:t>Cleansing Gel-to-Foam</a:t>
              </a:r>
            </a:p>
            <a:p>
              <a:pPr algn="ctr">
                <a:spcBef>
                  <a:spcPct val="0"/>
                </a:spcBef>
              </a:pPr>
              <a:r>
                <a:rPr lang="en-US" altLang="fr-FR" sz="1600" b="1" dirty="0">
                  <a:solidFill>
                    <a:srgbClr val="000000"/>
                  </a:solidFill>
                </a:rPr>
                <a:t>200ml </a:t>
              </a: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2676021" y="1893007"/>
              <a:ext cx="3051438" cy="48586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600">
                  <a:solidFill>
                    <a:srgbClr val="F08489"/>
                  </a:solidFill>
                  <a:cs typeface="Arial" panose="020B0604020202020204" pitchFamily="34" charset="0"/>
                </a:defRPr>
              </a:lvl1pPr>
            </a:lstStyle>
            <a:p>
              <a:r>
                <a:rPr lang="fr-FR" sz="2800" dirty="0" smtClean="0">
                  <a:solidFill>
                    <a:schemeClr val="tx1"/>
                  </a:solidFill>
                  <a:latin typeface="Gill Sans MT" panose="020B0502020104020203" pitchFamily="34" charset="0"/>
                </a:rPr>
                <a:t>€13,50 </a:t>
              </a:r>
              <a:r>
                <a:rPr lang="fr-FR" sz="1400" dirty="0" err="1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instead</a:t>
              </a:r>
              <a:r>
                <a:rPr lang="fr-FR" sz="1400" dirty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 of </a:t>
              </a:r>
              <a:r>
                <a:rPr lang="fr-FR" sz="1400" dirty="0" smtClean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€20,00</a:t>
              </a:r>
              <a:endParaRPr lang="fr-FR" sz="14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endParaRP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A2CE5FDB-AAEA-3C23-EC80-0D60B1396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28" y="-153446"/>
            <a:ext cx="3334338" cy="333433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3" t="20751" r="29824" b="64873"/>
          <a:stretch/>
        </p:blipFill>
        <p:spPr>
          <a:xfrm rot="8093854">
            <a:off x="9962932" y="5611853"/>
            <a:ext cx="878319" cy="597728"/>
          </a:xfrm>
          <a:prstGeom prst="rect">
            <a:avLst/>
          </a:prstGeom>
        </p:spPr>
      </p:pic>
      <p:grpSp>
        <p:nvGrpSpPr>
          <p:cNvPr id="18" name="Groupe 17"/>
          <p:cNvGrpSpPr/>
          <p:nvPr/>
        </p:nvGrpSpPr>
        <p:grpSpPr>
          <a:xfrm>
            <a:off x="1962066" y="5551897"/>
            <a:ext cx="3983434" cy="1392671"/>
            <a:chOff x="2193900" y="1087514"/>
            <a:chExt cx="3983434" cy="1392671"/>
          </a:xfrm>
        </p:grpSpPr>
        <p:sp>
          <p:nvSpPr>
            <p:cNvPr id="19" name="Rectangle 18"/>
            <p:cNvSpPr/>
            <p:nvPr/>
          </p:nvSpPr>
          <p:spPr>
            <a:xfrm>
              <a:off x="2193900" y="1087514"/>
              <a:ext cx="3983434" cy="1392671"/>
            </a:xfrm>
            <a:prstGeom prst="rect">
              <a:avLst/>
            </a:prstGeom>
            <a:noFill/>
            <a:ln w="44450" cmpd="sng">
              <a:solidFill>
                <a:srgbClr val="FEC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2771577" y="1849421"/>
              <a:ext cx="305143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600">
                  <a:solidFill>
                    <a:srgbClr val="F08489"/>
                  </a:solidFill>
                  <a:cs typeface="Arial" panose="020B0604020202020204" pitchFamily="34" charset="0"/>
                </a:defRPr>
              </a:lvl1pPr>
            </a:lstStyle>
            <a:p>
              <a:r>
                <a:rPr lang="fr-FR" sz="2800" dirty="0" smtClean="0">
                  <a:solidFill>
                    <a:schemeClr val="tx1"/>
                  </a:solidFill>
                  <a:latin typeface="Gill Sans MT" panose="020B0502020104020203" pitchFamily="34" charset="0"/>
                </a:rPr>
                <a:t>€31,00 </a:t>
              </a:r>
              <a:r>
                <a:rPr lang="fr-FR" sz="1400" dirty="0" err="1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instead</a:t>
              </a:r>
              <a:r>
                <a:rPr lang="fr-FR" sz="1400" dirty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 of </a:t>
              </a:r>
              <a:r>
                <a:rPr lang="fr-FR" sz="1400" dirty="0" smtClean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€46,00</a:t>
              </a:r>
              <a:endParaRPr lang="fr-FR" sz="14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endParaRP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E622FD32-4C51-4955-A762-F2F68A732074}"/>
              </a:ext>
            </a:extLst>
          </p:cNvPr>
          <p:cNvSpPr/>
          <p:nvPr/>
        </p:nvSpPr>
        <p:spPr>
          <a:xfrm>
            <a:off x="6858000" y="3735963"/>
            <a:ext cx="168012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/>
              <a:t>01MW500I20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41A1AD32-E5FF-4E3E-A710-F1CB1E51A52A}"/>
              </a:ext>
            </a:extLst>
          </p:cNvPr>
          <p:cNvSpPr txBox="1"/>
          <p:nvPr/>
        </p:nvSpPr>
        <p:spPr>
          <a:xfrm>
            <a:off x="2213975" y="5757399"/>
            <a:ext cx="3909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Cleansing Infusion </a:t>
            </a:r>
          </a:p>
          <a:p>
            <a:r>
              <a:rPr lang="en-US" dirty="0"/>
              <a:t>Oil to Milk 500ml</a:t>
            </a:r>
            <a:endParaRPr lang="en-GB" dirty="0"/>
          </a:p>
        </p:txBody>
      </p:sp>
      <p:pic>
        <p:nvPicPr>
          <p:cNvPr id="25" name="Image 24" descr="Une image contenant bouteille, jaune&#10;&#10;Description générée automatiquement">
            <a:extLst>
              <a:ext uri="{FF2B5EF4-FFF2-40B4-BE49-F238E27FC236}">
                <a16:creationId xmlns:a16="http://schemas.microsoft.com/office/drawing/2014/main" id="{6A8578FF-1F79-4789-A245-FE161AA987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40" y="4956116"/>
            <a:ext cx="2951333" cy="295133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6675A24-B7C5-F9D0-E226-0D71A37243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9381" y="7148190"/>
            <a:ext cx="2569193" cy="256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01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ein air, paysage, ciel, herbe&#10;&#10;Description générée automatiquement">
            <a:extLst>
              <a:ext uri="{FF2B5EF4-FFF2-40B4-BE49-F238E27FC236}">
                <a16:creationId xmlns:a16="http://schemas.microsoft.com/office/drawing/2014/main" id="{B41E5671-3BF8-D501-B6C6-07A2932BEE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4756" y="0"/>
            <a:ext cx="15921782" cy="1009547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 rot="21306871">
            <a:off x="1447301" y="2015054"/>
            <a:ext cx="72292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dirty="0" err="1">
                <a:solidFill>
                  <a:schemeClr val="bg1"/>
                </a:solidFill>
                <a:latin typeface="Freeland" pitchFamily="50" charset="0"/>
              </a:rPr>
              <a:t>Thank</a:t>
            </a:r>
            <a:r>
              <a:rPr lang="fr-FR" sz="6600" dirty="0">
                <a:solidFill>
                  <a:schemeClr val="bg1"/>
                </a:solidFill>
                <a:latin typeface="Freeland" pitchFamily="50" charset="0"/>
              </a:rPr>
              <a:t> </a:t>
            </a:r>
            <a:r>
              <a:rPr lang="fr-FR" sz="6600" dirty="0" err="1">
                <a:solidFill>
                  <a:schemeClr val="bg1"/>
                </a:solidFill>
                <a:latin typeface="Freeland" pitchFamily="50" charset="0"/>
              </a:rPr>
              <a:t>you</a:t>
            </a:r>
            <a:r>
              <a:rPr lang="fr-FR" sz="6600" dirty="0">
                <a:solidFill>
                  <a:schemeClr val="bg1"/>
                </a:solidFill>
                <a:latin typeface="Freeland" pitchFamily="50" charset="0"/>
              </a:rPr>
              <a:t> </a:t>
            </a:r>
          </a:p>
        </p:txBody>
      </p:sp>
      <p:sp>
        <p:nvSpPr>
          <p:cNvPr id="2" name="Rechthoek 1"/>
          <p:cNvSpPr/>
          <p:nvPr/>
        </p:nvSpPr>
        <p:spPr>
          <a:xfrm>
            <a:off x="1582615" y="4282313"/>
            <a:ext cx="395653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4800" dirty="0">
                <a:solidFill>
                  <a:schemeClr val="bg1"/>
                </a:solidFill>
                <a:latin typeface="Freeland" pitchFamily="50" charset="0"/>
              </a:rPr>
              <a:t>Christmas Gifting</a:t>
            </a:r>
          </a:p>
          <a:p>
            <a:pPr algn="ctr"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Whilst the festive season means different things to everyone, we are united in a simple wish to practice gratitude and give back. All of our Luxury Beauty Christmas gifts are beautifully presented with our signature </a:t>
            </a:r>
            <a:r>
              <a:rPr lang="en-US" sz="2400" dirty="0">
                <a:solidFill>
                  <a:schemeClr val="bg1"/>
                </a:solidFill>
                <a:latin typeface="Freeland" pitchFamily="50" charset="0"/>
              </a:rPr>
              <a:t>L'OCCITANE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gift wrapping.</a:t>
            </a:r>
            <a:endParaRPr lang="en-US" sz="2400" b="0" i="0" dirty="0">
              <a:solidFill>
                <a:schemeClr val="bg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26158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personne, ongle, doigt, plein air&#10;&#10;Description générée automatiquement">
            <a:extLst>
              <a:ext uri="{FF2B5EF4-FFF2-40B4-BE49-F238E27FC236}">
                <a16:creationId xmlns:a16="http://schemas.microsoft.com/office/drawing/2014/main" id="{F97442E7-60AD-6144-8236-CC2F69800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224"/>
            <a:ext cx="6858000" cy="10287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9E496C1-40B9-4CFB-B537-EEA8EA6F0DC1}"/>
              </a:ext>
            </a:extLst>
          </p:cNvPr>
          <p:cNvSpPr/>
          <p:nvPr/>
        </p:nvSpPr>
        <p:spPr>
          <a:xfrm>
            <a:off x="-747963" y="4193055"/>
            <a:ext cx="8353925" cy="1015663"/>
          </a:xfrm>
          <a:prstGeom prst="rect">
            <a:avLst/>
          </a:prstGeom>
          <a:solidFill>
            <a:srgbClr val="FFFFFF">
              <a:alpha val="4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6000" dirty="0">
                <a:ln w="0"/>
                <a:solidFill>
                  <a:srgbClr val="3B254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ill Sans MT" panose="020B0502020104020203" pitchFamily="34" charset="0"/>
                <a:cs typeface="Arial" panose="020B0604020202020204" pitchFamily="34" charset="0"/>
              </a:rPr>
              <a:t>MY ESSENTIAL</a:t>
            </a:r>
          </a:p>
        </p:txBody>
      </p:sp>
    </p:spTree>
    <p:extLst>
      <p:ext uri="{BB962C8B-B14F-4D97-AF65-F5344CB8AC3E}">
        <p14:creationId xmlns:p14="http://schemas.microsoft.com/office/powerpoint/2010/main" val="1600640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 44">
            <a:extLst>
              <a:ext uri="{FF2B5EF4-FFF2-40B4-BE49-F238E27FC236}">
                <a16:creationId xmlns:a16="http://schemas.microsoft.com/office/drawing/2014/main" id="{8B0DA177-F048-65CD-0144-DFC42759C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217" y="6749448"/>
            <a:ext cx="3064592" cy="3064592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0A9D0F87-C156-88B0-9E95-22184EFE0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315" y="6762859"/>
            <a:ext cx="3057777" cy="3057777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86ED6DF5-0514-A537-BCC0-8BE0B6016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1709" y="4425692"/>
            <a:ext cx="3009403" cy="3009403"/>
          </a:xfrm>
          <a:prstGeom prst="rect">
            <a:avLst/>
          </a:prstGeom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931B4924-F665-4427-A562-81D3C41477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6" y="4406129"/>
            <a:ext cx="3019692" cy="301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Shea Butter Delightful Rose Hand Cream | Nourishing | L'Occitan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199" y="2148646"/>
            <a:ext cx="2951323" cy="292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Aresienne Velvet Hand Cream | Limited Edition | L'Occitane USA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90"/>
          <a:stretch/>
        </p:blipFill>
        <p:spPr bwMode="auto">
          <a:xfrm>
            <a:off x="2934782" y="2165014"/>
            <a:ext cx="1997248" cy="289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B7FE74DF-4380-42EC-B740-823C190529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759" y="2175946"/>
            <a:ext cx="2888641" cy="288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AD522A3F-180E-4EBB-8C2D-415F6EC5A9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" y="2230127"/>
            <a:ext cx="3147736" cy="282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89577" y="205794"/>
            <a:ext cx="583215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ill Sans MT" panose="020B0502020104020203" pitchFamily="34" charset="0"/>
                <a:cs typeface="Arial" panose="020B0604020202020204" pitchFamily="34" charset="0"/>
              </a:rPr>
              <a:t>Hand Cream Trio</a:t>
            </a:r>
          </a:p>
        </p:txBody>
      </p:sp>
      <p:pic>
        <p:nvPicPr>
          <p:cNvPr id="23" name="Picture 4" descr="Citrus Verbena Fresh Hand Cream Gel | Moisturized hands | L'Occitane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2" r="33791"/>
          <a:stretch/>
        </p:blipFill>
        <p:spPr bwMode="auto">
          <a:xfrm>
            <a:off x="4327383" y="6746560"/>
            <a:ext cx="1148426" cy="302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Moisturizing Hand Cream | Almond Delicious Hands | L'Occitane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6" r="36012"/>
          <a:stretch/>
        </p:blipFill>
        <p:spPr bwMode="auto">
          <a:xfrm>
            <a:off x="1506844" y="6787346"/>
            <a:ext cx="918728" cy="302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ZoneTexte 30"/>
          <p:cNvSpPr txBox="1"/>
          <p:nvPr/>
        </p:nvSpPr>
        <p:spPr>
          <a:xfrm>
            <a:off x="123332" y="1395573"/>
            <a:ext cx="66658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  <a:latin typeface="Gill Sans MT" panose="020B0502020104020203" pitchFamily="34" charset="0"/>
                <a:cs typeface="Gill Sans" panose="020B0502020104020203"/>
              </a:defRPr>
            </a:lvl1pPr>
          </a:lstStyle>
          <a:p>
            <a:pPr algn="ctr"/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</a:rPr>
              <a:t>One L'OCCITANE hand cream </a:t>
            </a:r>
          </a:p>
          <a:p>
            <a:pPr algn="ctr"/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</a:rPr>
              <a:t>is sold every </a:t>
            </a:r>
            <a:r>
              <a:rPr lang="fr-FR" sz="2800" dirty="0">
                <a:solidFill>
                  <a:srgbClr val="CFB54E"/>
                </a:solidFill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</a:rPr>
              <a:t> seconds* in the world !</a:t>
            </a:r>
            <a:endParaRPr lang="en-GB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1594631" y="786186"/>
            <a:ext cx="3672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  <a:latin typeface="Gill Sans MT" panose="020B0502020104020203" pitchFamily="34" charset="0"/>
                <a:cs typeface="Gill Sans" panose="020B0502020104020203"/>
              </a:defRPr>
            </a:lvl1pPr>
          </a:lstStyle>
          <a:p>
            <a:pPr algn="ctr"/>
            <a:r>
              <a:rPr lang="fr-FR" sz="3600" b="0" dirty="0" smtClean="0">
                <a:solidFill>
                  <a:schemeClr val="tx1"/>
                </a:solidFill>
              </a:rPr>
              <a:t>€16,50 </a:t>
            </a:r>
            <a:r>
              <a:rPr lang="fr-FR" sz="1800" b="0" dirty="0" err="1">
                <a:solidFill>
                  <a:schemeClr val="bg1">
                    <a:lumMod val="50000"/>
                  </a:schemeClr>
                </a:solidFill>
              </a:rPr>
              <a:t>instead</a:t>
            </a:r>
            <a:r>
              <a:rPr lang="fr-FR" sz="1800" b="0" dirty="0">
                <a:solidFill>
                  <a:schemeClr val="bg1">
                    <a:lumMod val="50000"/>
                  </a:schemeClr>
                </a:solidFill>
              </a:rPr>
              <a:t> of </a:t>
            </a:r>
            <a:r>
              <a:rPr lang="fr-FR" sz="1800" b="0" dirty="0" smtClean="0">
                <a:solidFill>
                  <a:schemeClr val="bg1">
                    <a:lumMod val="50000"/>
                  </a:schemeClr>
                </a:solidFill>
              </a:rPr>
              <a:t>€25,50</a:t>
            </a:r>
            <a:endParaRPr lang="fr-FR" sz="18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608097" y="2188415"/>
            <a:ext cx="1696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latin typeface="Gill Sans MT" panose="020B0502020104020203" pitchFamily="34" charset="0"/>
              </a:rPr>
              <a:t>*</a:t>
            </a:r>
            <a:r>
              <a:rPr lang="fr-FR" sz="1100" dirty="0" err="1">
                <a:latin typeface="Gill Sans MT" panose="020B0502020104020203" pitchFamily="34" charset="0"/>
              </a:rPr>
              <a:t>Year</a:t>
            </a:r>
            <a:r>
              <a:rPr lang="fr-FR" sz="1100" dirty="0">
                <a:latin typeface="Gill Sans MT" panose="020B0502020104020203" pitchFamily="34" charset="0"/>
              </a:rPr>
              <a:t> 2020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33618" y="10837307"/>
            <a:ext cx="1654620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fr-FR" dirty="0"/>
              <a:t>24MA030S6trio</a:t>
            </a:r>
          </a:p>
        </p:txBody>
      </p:sp>
      <p:sp>
        <p:nvSpPr>
          <p:cNvPr id="38" name="Rectangle 37"/>
          <p:cNvSpPr/>
          <p:nvPr/>
        </p:nvSpPr>
        <p:spPr>
          <a:xfrm>
            <a:off x="-1013792" y="10816435"/>
            <a:ext cx="1922321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fr-FR" dirty="0"/>
              <a:t>15MA030VB19trio</a:t>
            </a:r>
          </a:p>
        </p:txBody>
      </p:sp>
      <p:sp>
        <p:nvSpPr>
          <p:cNvPr id="39" name="Rectangle 38"/>
          <p:cNvSpPr/>
          <p:nvPr/>
        </p:nvSpPr>
        <p:spPr>
          <a:xfrm>
            <a:off x="-135214" y="10342340"/>
            <a:ext cx="1784463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fr-FR" dirty="0"/>
              <a:t>24MA030P15trio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818457" y="10360182"/>
            <a:ext cx="1778051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fr-FR" dirty="0"/>
              <a:t>01MR030K14trio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962115" y="10359692"/>
            <a:ext cx="180248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fr-FR" dirty="0">
                <a:solidFill>
                  <a:sysClr val="windowText" lastClr="000000"/>
                </a:solidFill>
              </a:rPr>
              <a:t>15MA030VA5trio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900476" y="10860926"/>
            <a:ext cx="190308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fr-FR" dirty="0">
                <a:solidFill>
                  <a:sysClr val="windowText" lastClr="000000"/>
                </a:solidFill>
                <a:latin typeface=""/>
              </a:rPr>
              <a:t>29MA030A17trio</a:t>
            </a:r>
            <a:endParaRPr lang="fr-FR" dirty="0">
              <a:solidFill>
                <a:sysClr val="windowText" lastClr="00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141950" y="10854562"/>
            <a:ext cx="1763624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fr-FR" dirty="0"/>
              <a:t>15MA030L11trio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30203" y="10436384"/>
            <a:ext cx="1909497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fr-FR" dirty="0"/>
              <a:t>30MA030TV20trio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2CA1B6EE-557B-4934-8BB3-5BAB5FEE6F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51" y="4416622"/>
            <a:ext cx="3037787" cy="303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C92E6416-FC07-4C54-BC4E-3C026FC615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4" y="4419706"/>
            <a:ext cx="3079851" cy="299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2020_Supporting_Producers_picto_EN_Black">
            <a:extLst>
              <a:ext uri="{FF2B5EF4-FFF2-40B4-BE49-F238E27FC236}">
                <a16:creationId xmlns:a16="http://schemas.microsoft.com/office/drawing/2014/main" id="{CEE5589E-935B-41E5-8612-2DAD36A65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557" y="844777"/>
            <a:ext cx="1549690" cy="154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A78094D9-E51D-5462-CC23-94476DFD739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83507" y="2118462"/>
            <a:ext cx="2921791" cy="2921791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F82F96EF-B1FA-7785-00C4-17E87118597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83507" y="4411672"/>
            <a:ext cx="2969369" cy="296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655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822225" y="3387754"/>
            <a:ext cx="4215283" cy="1461472"/>
            <a:chOff x="1141295" y="3203371"/>
            <a:chExt cx="5089564" cy="1403064"/>
          </a:xfrm>
        </p:grpSpPr>
        <p:sp>
          <p:nvSpPr>
            <p:cNvPr id="39" name="ZoneTexte 38"/>
            <p:cNvSpPr txBox="1"/>
            <p:nvPr/>
          </p:nvSpPr>
          <p:spPr>
            <a:xfrm>
              <a:off x="1465833" y="3390129"/>
              <a:ext cx="3735644" cy="561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 b="1">
                  <a:solidFill>
                    <a:schemeClr val="bg1"/>
                  </a:solidFill>
                  <a:latin typeface="Gill Sans MT" panose="020B0502020104020203" pitchFamily="34" charset="0"/>
                  <a:cs typeface="Gill Sans" panose="020B0502020104020203"/>
                </a:defRPr>
              </a:lvl1pPr>
            </a:lstStyle>
            <a:p>
              <a:pPr algn="ctr"/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Hand Cream Duo Verbena &amp; Cherry Blossom 75ml</a:t>
              </a:r>
              <a:endPara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1566739" y="3907947"/>
              <a:ext cx="3459246" cy="502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 b="1">
                  <a:solidFill>
                    <a:schemeClr val="bg1"/>
                  </a:solidFill>
                  <a:latin typeface="Gill Sans MT" panose="020B0502020104020203" pitchFamily="34" charset="0"/>
                  <a:cs typeface="Gill Sans" panose="020B0502020104020203"/>
                </a:defRPr>
              </a:lvl1pPr>
            </a:lstStyle>
            <a:p>
              <a:pPr algn="ctr"/>
              <a:r>
                <a:rPr lang="fr-FR" sz="2800" b="0" dirty="0" smtClean="0">
                  <a:solidFill>
                    <a:schemeClr val="tx1"/>
                  </a:solidFill>
                </a:rPr>
                <a:t>€25,00 </a:t>
              </a:r>
              <a:r>
                <a:rPr lang="fr-FR" sz="1400" b="0" dirty="0" err="1">
                  <a:solidFill>
                    <a:schemeClr val="bg1">
                      <a:lumMod val="50000"/>
                    </a:schemeClr>
                  </a:solidFill>
                </a:rPr>
                <a:t>instead</a:t>
              </a:r>
              <a:r>
                <a:rPr lang="fr-FR" sz="1400" b="0" dirty="0">
                  <a:solidFill>
                    <a:schemeClr val="bg1">
                      <a:lumMod val="50000"/>
                    </a:schemeClr>
                  </a:solidFill>
                </a:rPr>
                <a:t> of </a:t>
              </a:r>
              <a:r>
                <a:rPr lang="fr-FR" sz="1400" b="0" dirty="0" smtClean="0">
                  <a:solidFill>
                    <a:schemeClr val="bg1">
                      <a:lumMod val="50000"/>
                    </a:schemeClr>
                  </a:solidFill>
                </a:rPr>
                <a:t>€38,00</a:t>
              </a:r>
              <a:endParaRPr lang="fr-FR" sz="1328" b="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141295" y="3203371"/>
              <a:ext cx="5089564" cy="1403064"/>
            </a:xfrm>
            <a:prstGeom prst="rect">
              <a:avLst/>
            </a:prstGeom>
            <a:noFill/>
            <a:ln w="44450" cmpd="sng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07"/>
            </a:p>
          </p:txBody>
        </p:sp>
      </p:grpSp>
      <p:pic>
        <p:nvPicPr>
          <p:cNvPr id="50" name="Image 49">
            <a:extLst>
              <a:ext uri="{FF2B5EF4-FFF2-40B4-BE49-F238E27FC236}">
                <a16:creationId xmlns:a16="http://schemas.microsoft.com/office/drawing/2014/main" id="{03B75E9F-8B45-4C37-83FB-AFA5F8C79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828" y="2952205"/>
            <a:ext cx="2517178" cy="2212917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9D12D702-9F4D-40D4-B5BC-E4273871B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9190" y="1242519"/>
            <a:ext cx="2336397" cy="1936313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78D242E1-E373-46A1-B076-C39C99D24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3036" y="5111940"/>
            <a:ext cx="3072309" cy="2560062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F1A3FDBE-481B-41AA-927F-B6EA3F381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3565" y="7369903"/>
            <a:ext cx="2794436" cy="2332556"/>
          </a:xfrm>
          <a:prstGeom prst="rect">
            <a:avLst/>
          </a:prstGeom>
        </p:spPr>
      </p:pic>
      <p:grpSp>
        <p:nvGrpSpPr>
          <p:cNvPr id="54" name="Groupe 53"/>
          <p:cNvGrpSpPr/>
          <p:nvPr/>
        </p:nvGrpSpPr>
        <p:grpSpPr>
          <a:xfrm>
            <a:off x="458491" y="7698314"/>
            <a:ext cx="4529267" cy="1581717"/>
            <a:chOff x="1509109" y="3203370"/>
            <a:chExt cx="4721750" cy="1909777"/>
          </a:xfrm>
        </p:grpSpPr>
        <p:sp>
          <p:nvSpPr>
            <p:cNvPr id="60" name="ZoneTexte 59"/>
            <p:cNvSpPr txBox="1"/>
            <p:nvPr/>
          </p:nvSpPr>
          <p:spPr>
            <a:xfrm>
              <a:off x="1509109" y="3444354"/>
              <a:ext cx="4072159" cy="706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 b="1">
                  <a:solidFill>
                    <a:schemeClr val="bg1"/>
                  </a:solidFill>
                  <a:latin typeface="Gill Sans MT" panose="020B0502020104020203" pitchFamily="34" charset="0"/>
                  <a:cs typeface="Gill Sans" panose="020B0502020104020203"/>
                </a:defRPr>
              </a:lvl1pPr>
            </a:lstStyle>
            <a:p>
              <a:pPr algn="ctr"/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Hand Cream Duo </a:t>
              </a:r>
            </a:p>
            <a:p>
              <a:pPr algn="ctr"/>
              <a:r>
                <a:rPr lang="en-GB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Lavender &amp; Verbena 75ml</a:t>
              </a:r>
            </a:p>
          </p:txBody>
        </p:sp>
        <p:sp>
          <p:nvSpPr>
            <p:cNvPr id="65" name="ZoneTexte 64"/>
            <p:cNvSpPr txBox="1"/>
            <p:nvPr/>
          </p:nvSpPr>
          <p:spPr>
            <a:xfrm>
              <a:off x="1675091" y="4145595"/>
              <a:ext cx="3459246" cy="706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 b="1">
                  <a:solidFill>
                    <a:schemeClr val="bg1"/>
                  </a:solidFill>
                  <a:latin typeface="Gill Sans MT" panose="020B0502020104020203" pitchFamily="34" charset="0"/>
                  <a:cs typeface="Gill Sans" panose="020B0502020104020203"/>
                </a:defRPr>
              </a:lvl1pPr>
            </a:lstStyle>
            <a:p>
              <a:pPr algn="ctr"/>
              <a:r>
                <a:rPr lang="fr-FR" sz="2800" b="0" dirty="0" smtClean="0">
                  <a:solidFill>
                    <a:schemeClr val="tx1"/>
                  </a:solidFill>
                </a:rPr>
                <a:t>€25,00</a:t>
              </a:r>
              <a:r>
                <a:rPr lang="fr-FR" sz="3200" b="0" dirty="0" smtClean="0">
                  <a:solidFill>
                    <a:schemeClr val="tx1"/>
                  </a:solidFill>
                </a:rPr>
                <a:t> </a:t>
              </a:r>
              <a:r>
                <a:rPr lang="fr-FR" sz="1400" b="0" dirty="0" err="1">
                  <a:solidFill>
                    <a:schemeClr val="bg1">
                      <a:lumMod val="50000"/>
                    </a:schemeClr>
                  </a:solidFill>
                </a:rPr>
                <a:t>instead</a:t>
              </a:r>
              <a:r>
                <a:rPr lang="fr-FR" sz="1400" b="0" dirty="0">
                  <a:solidFill>
                    <a:schemeClr val="bg1">
                      <a:lumMod val="50000"/>
                    </a:schemeClr>
                  </a:solidFill>
                </a:rPr>
                <a:t> of </a:t>
              </a:r>
              <a:r>
                <a:rPr lang="fr-FR" sz="1400" b="0" dirty="0" smtClean="0">
                  <a:solidFill>
                    <a:schemeClr val="bg1">
                      <a:lumMod val="50000"/>
                    </a:schemeClr>
                  </a:solidFill>
                </a:rPr>
                <a:t>€38,00</a:t>
              </a:r>
              <a:endParaRPr lang="fr-FR" sz="1400" b="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1744508" y="3203370"/>
              <a:ext cx="4486351" cy="1909777"/>
            </a:xfrm>
            <a:prstGeom prst="rect">
              <a:avLst/>
            </a:prstGeom>
            <a:noFill/>
            <a:ln w="44450" cmpd="sng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07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2096043" y="5433192"/>
            <a:ext cx="4213570" cy="1554278"/>
          </a:xfrm>
          <a:prstGeom prst="rect">
            <a:avLst/>
          </a:prstGeom>
          <a:noFill/>
          <a:ln w="44450" cmpd="sng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07"/>
          </a:p>
        </p:txBody>
      </p:sp>
      <p:grpSp>
        <p:nvGrpSpPr>
          <p:cNvPr id="7" name="Groupe 6"/>
          <p:cNvGrpSpPr/>
          <p:nvPr/>
        </p:nvGrpSpPr>
        <p:grpSpPr>
          <a:xfrm>
            <a:off x="1999204" y="1254726"/>
            <a:ext cx="4128720" cy="1459319"/>
            <a:chOff x="2781001" y="1048507"/>
            <a:chExt cx="4985047" cy="1761992"/>
          </a:xfrm>
        </p:grpSpPr>
        <p:sp>
          <p:nvSpPr>
            <p:cNvPr id="56" name="ZoneTexte 55"/>
            <p:cNvSpPr txBox="1"/>
            <p:nvPr/>
          </p:nvSpPr>
          <p:spPr>
            <a:xfrm>
              <a:off x="3619436" y="1272956"/>
              <a:ext cx="3592775" cy="706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 b="1">
                  <a:solidFill>
                    <a:schemeClr val="bg1"/>
                  </a:solidFill>
                  <a:latin typeface="Gill Sans MT" panose="020B0502020104020203" pitchFamily="34" charset="0"/>
                  <a:cs typeface="Gill Sans" panose="020B0502020104020203"/>
                </a:defRPr>
              </a:lvl1pPr>
            </a:lstStyle>
            <a:p>
              <a:pPr algn="ctr"/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Shea Butter Hand Cream Duo 50ml</a:t>
              </a:r>
              <a:endPara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ZoneTexte 56"/>
            <p:cNvSpPr txBox="1"/>
            <p:nvPr/>
          </p:nvSpPr>
          <p:spPr>
            <a:xfrm>
              <a:off x="3706430" y="1993407"/>
              <a:ext cx="3459246" cy="631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 b="1">
                  <a:solidFill>
                    <a:schemeClr val="bg1"/>
                  </a:solidFill>
                  <a:latin typeface="Gill Sans MT" panose="020B0502020104020203" pitchFamily="34" charset="0"/>
                  <a:cs typeface="Gill Sans" panose="020B0502020104020203"/>
                </a:defRPr>
              </a:lvl1pPr>
            </a:lstStyle>
            <a:p>
              <a:pPr algn="ctr"/>
              <a:r>
                <a:rPr lang="fr-FR" sz="2800" b="0" dirty="0" smtClean="0">
                  <a:solidFill>
                    <a:schemeClr val="tx1"/>
                  </a:solidFill>
                </a:rPr>
                <a:t>€19,00</a:t>
              </a:r>
              <a:r>
                <a:rPr lang="fr-FR" sz="2655" b="0" dirty="0" smtClean="0">
                  <a:solidFill>
                    <a:schemeClr val="tx1"/>
                  </a:solidFill>
                </a:rPr>
                <a:t> </a:t>
              </a:r>
              <a:r>
                <a:rPr lang="fr-FR" sz="1400" b="0" dirty="0" err="1">
                  <a:solidFill>
                    <a:schemeClr val="bg1">
                      <a:lumMod val="50000"/>
                    </a:schemeClr>
                  </a:solidFill>
                </a:rPr>
                <a:t>instead</a:t>
              </a:r>
              <a:r>
                <a:rPr lang="fr-FR" sz="1400" b="0" dirty="0">
                  <a:solidFill>
                    <a:schemeClr val="bg1">
                      <a:lumMod val="50000"/>
                    </a:schemeClr>
                  </a:solidFill>
                </a:rPr>
                <a:t> of </a:t>
              </a:r>
              <a:r>
                <a:rPr lang="fr-FR" sz="1400" b="0" dirty="0" smtClean="0">
                  <a:solidFill>
                    <a:schemeClr val="bg1">
                      <a:lumMod val="50000"/>
                    </a:schemeClr>
                  </a:solidFill>
                </a:rPr>
                <a:t>€24,00</a:t>
              </a:r>
              <a:endParaRPr lang="fr-FR" sz="1400" b="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2781001" y="1048507"/>
              <a:ext cx="4985047" cy="1761992"/>
            </a:xfrm>
            <a:prstGeom prst="rect">
              <a:avLst/>
            </a:prstGeom>
            <a:noFill/>
            <a:ln w="44450" cmpd="sng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07"/>
            </a:p>
          </p:txBody>
        </p:sp>
      </p:grpSp>
      <p:sp>
        <p:nvSpPr>
          <p:cNvPr id="38" name="Rectangle 37"/>
          <p:cNvSpPr/>
          <p:nvPr/>
        </p:nvSpPr>
        <p:spPr>
          <a:xfrm>
            <a:off x="-2685336" y="1443300"/>
            <a:ext cx="2237920" cy="338554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prstClr val="black"/>
                </a:solidFill>
                <a:latin typeface="Gill Sans MT" panose="020B0502020104020203" pitchFamily="34" charset="0"/>
              </a:rPr>
              <a:t>PPLDUOSHEACM22</a:t>
            </a:r>
          </a:p>
        </p:txBody>
      </p:sp>
      <p:sp>
        <p:nvSpPr>
          <p:cNvPr id="51" name="Rectangle 50"/>
          <p:cNvSpPr/>
          <p:nvPr/>
        </p:nvSpPr>
        <p:spPr>
          <a:xfrm>
            <a:off x="7960018" y="3587878"/>
            <a:ext cx="2081019" cy="338554"/>
          </a:xfrm>
          <a:prstGeom prst="rect">
            <a:avLst/>
          </a:prstGeom>
          <a:solidFill>
            <a:schemeClr val="bg1"/>
          </a:solidFill>
          <a:ln>
            <a:solidFill>
              <a:srgbClr val="F3214F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fr-FR" sz="1600" b="1" dirty="0">
                <a:latin typeface="Gill Sans MT" panose="020B0502020104020203" pitchFamily="34" charset="0"/>
              </a:rPr>
              <a:t>PPL3HCDUOUT20</a:t>
            </a:r>
            <a:endParaRPr lang="en-US" sz="1600" b="1" dirty="0">
              <a:latin typeface="Gill Sans MT" panose="020B0502020104020203" pitchFamily="34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-2199693" y="5701982"/>
            <a:ext cx="2081019" cy="338554"/>
          </a:xfrm>
          <a:prstGeom prst="rect">
            <a:avLst/>
          </a:prstGeom>
          <a:solidFill>
            <a:srgbClr val="FFFF00"/>
          </a:solidFill>
          <a:ln>
            <a:solidFill>
              <a:srgbClr val="F3214F"/>
            </a:solidFill>
          </a:ln>
        </p:spPr>
        <p:txBody>
          <a:bodyPr wrap="none">
            <a:spAutoFit/>
          </a:bodyPr>
          <a:lstStyle/>
          <a:p>
            <a:r>
              <a:rPr lang="fr-FR" sz="1600" b="1" dirty="0">
                <a:latin typeface="Gill Sans MT" panose="020B0502020104020203" pitchFamily="34" charset="0"/>
              </a:rPr>
              <a:t>PPL1HCDUOUT22</a:t>
            </a:r>
            <a:endParaRPr lang="fr-FR" sz="1491" dirty="0"/>
          </a:p>
        </p:txBody>
      </p:sp>
      <p:sp>
        <p:nvSpPr>
          <p:cNvPr id="80" name="ZoneTexte 79"/>
          <p:cNvSpPr txBox="1"/>
          <p:nvPr/>
        </p:nvSpPr>
        <p:spPr>
          <a:xfrm>
            <a:off x="3139920" y="5656197"/>
            <a:ext cx="3150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  <a:latin typeface="Gill Sans MT" panose="020B0502020104020203" pitchFamily="34" charset="0"/>
                <a:cs typeface="Gill Sans" panose="020B0502020104020203"/>
              </a:defRPr>
            </a:lvl1pPr>
          </a:lstStyle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 Cream Duo Lavender &amp; Cherry Blossom 75ml</a:t>
            </a:r>
          </a:p>
        </p:txBody>
      </p:sp>
      <p:sp>
        <p:nvSpPr>
          <p:cNvPr id="81" name="ZoneTexte 80"/>
          <p:cNvSpPr txBox="1"/>
          <p:nvPr/>
        </p:nvSpPr>
        <p:spPr>
          <a:xfrm>
            <a:off x="3083105" y="6256645"/>
            <a:ext cx="2865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  <a:latin typeface="Gill Sans MT" panose="020B0502020104020203" pitchFamily="34" charset="0"/>
                <a:cs typeface="Gill Sans" panose="020B0502020104020203"/>
              </a:defRPr>
            </a:lvl1pPr>
          </a:lstStyle>
          <a:p>
            <a:pPr algn="ctr"/>
            <a:r>
              <a:rPr lang="fr-FR" sz="2800" b="0" dirty="0" smtClean="0">
                <a:solidFill>
                  <a:schemeClr val="tx1"/>
                </a:solidFill>
              </a:rPr>
              <a:t>€25,00 </a:t>
            </a:r>
            <a:r>
              <a:rPr lang="fr-FR" sz="1400" b="0" dirty="0" err="1">
                <a:solidFill>
                  <a:schemeClr val="bg1">
                    <a:lumMod val="50000"/>
                  </a:schemeClr>
                </a:solidFill>
              </a:rPr>
              <a:t>instead</a:t>
            </a:r>
            <a:r>
              <a:rPr lang="fr-FR" sz="1400" b="0" dirty="0">
                <a:solidFill>
                  <a:schemeClr val="bg1">
                    <a:lumMod val="50000"/>
                  </a:schemeClr>
                </a:solidFill>
              </a:rPr>
              <a:t> of </a:t>
            </a:r>
            <a:r>
              <a:rPr lang="fr-FR" sz="1400" b="0" dirty="0" smtClean="0">
                <a:solidFill>
                  <a:schemeClr val="bg1">
                    <a:lumMod val="50000"/>
                  </a:schemeClr>
                </a:solidFill>
              </a:rPr>
              <a:t>€38,00</a:t>
            </a:r>
            <a:endParaRPr lang="fr-FR" sz="1400" b="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891848" y="5255369"/>
            <a:ext cx="3012814" cy="2461992"/>
            <a:chOff x="-5486086" y="6023737"/>
            <a:chExt cx="3012814" cy="2461992"/>
          </a:xfrm>
        </p:grpSpPr>
        <p:pic>
          <p:nvPicPr>
            <p:cNvPr id="70" name="Picture 8" descr="Lavender Hand Cream | Hydrating | L'Occita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486086" y="6023737"/>
              <a:ext cx="2190830" cy="2461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Crème Mains Fleurs de Cerisier 75 m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729154" y="6023737"/>
              <a:ext cx="2255882" cy="2390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3" name="Rectangle 52"/>
          <p:cNvSpPr/>
          <p:nvPr/>
        </p:nvSpPr>
        <p:spPr>
          <a:xfrm>
            <a:off x="7775135" y="7024920"/>
            <a:ext cx="2081019" cy="338554"/>
          </a:xfrm>
          <a:prstGeom prst="rect">
            <a:avLst/>
          </a:prstGeom>
          <a:solidFill>
            <a:schemeClr val="bg1"/>
          </a:solidFill>
          <a:ln>
            <a:solidFill>
              <a:srgbClr val="F3214F"/>
            </a:solidFill>
          </a:ln>
        </p:spPr>
        <p:txBody>
          <a:bodyPr wrap="none">
            <a:spAutoFit/>
          </a:bodyPr>
          <a:lstStyle/>
          <a:p>
            <a:r>
              <a:rPr lang="fr-FR" sz="1600" b="1" dirty="0">
                <a:latin typeface="Gill Sans MT" panose="020B0502020104020203" pitchFamily="34" charset="0"/>
              </a:rPr>
              <a:t>PPL2HCDUOUT22</a:t>
            </a:r>
            <a:endParaRPr lang="fr-FR" sz="1491" dirty="0"/>
          </a:p>
        </p:txBody>
      </p:sp>
      <p:grpSp>
        <p:nvGrpSpPr>
          <p:cNvPr id="69" name="Groupe 68"/>
          <p:cNvGrpSpPr/>
          <p:nvPr/>
        </p:nvGrpSpPr>
        <p:grpSpPr>
          <a:xfrm>
            <a:off x="3460927" y="7523632"/>
            <a:ext cx="3001022" cy="2750869"/>
            <a:chOff x="163365" y="4764765"/>
            <a:chExt cx="3424733" cy="2998756"/>
          </a:xfrm>
        </p:grpSpPr>
        <p:pic>
          <p:nvPicPr>
            <p:cNvPr id="71" name="Picture 8" descr="Lavender Hand Cream | Hydrating | L'Occita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365" y="4764765"/>
              <a:ext cx="2573299" cy="2573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12" descr="Verbena Ice Hand Cream Gel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-15183"/>
            <a:stretch/>
          </p:blipFill>
          <p:spPr bwMode="auto">
            <a:xfrm>
              <a:off x="1150480" y="4899714"/>
              <a:ext cx="2437618" cy="28638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e 4"/>
          <p:cNvGrpSpPr/>
          <p:nvPr/>
        </p:nvGrpSpPr>
        <p:grpSpPr>
          <a:xfrm>
            <a:off x="3573953" y="3117460"/>
            <a:ext cx="2927538" cy="2510805"/>
            <a:chOff x="4765028" y="1301712"/>
            <a:chExt cx="3204399" cy="2902167"/>
          </a:xfrm>
        </p:grpSpPr>
        <p:pic>
          <p:nvPicPr>
            <p:cNvPr id="48" name="Picture 12" descr="Verbena Ice Hand Cream Gel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-15183"/>
            <a:stretch/>
          </p:blipFill>
          <p:spPr bwMode="auto">
            <a:xfrm>
              <a:off x="4765028" y="1545363"/>
              <a:ext cx="2139114" cy="2658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8" descr="Crème Mains Fleurs de Cerisier 75 m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9708" y="1301712"/>
              <a:ext cx="2369719" cy="2555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5" name="Rectangle 44"/>
          <p:cNvSpPr/>
          <p:nvPr/>
        </p:nvSpPr>
        <p:spPr>
          <a:xfrm>
            <a:off x="458490" y="248568"/>
            <a:ext cx="583215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ill Sans MT" panose="020B0502020104020203" pitchFamily="34" charset="0"/>
                <a:cs typeface="Arial" panose="020B0604020202020204" pitchFamily="34" charset="0"/>
              </a:rPr>
              <a:t>Hand Cream Duo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-89480" y="629022"/>
            <a:ext cx="3785100" cy="2419738"/>
            <a:chOff x="-698144" y="97928"/>
            <a:chExt cx="4617400" cy="2984472"/>
          </a:xfrm>
        </p:grpSpPr>
        <p:pic>
          <p:nvPicPr>
            <p:cNvPr id="37" name="Image 36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010"/>
            <a:stretch/>
          </p:blipFill>
          <p:spPr>
            <a:xfrm>
              <a:off x="-698144" y="97928"/>
              <a:ext cx="3778301" cy="2984472"/>
            </a:xfrm>
            <a:prstGeom prst="rect">
              <a:avLst/>
            </a:prstGeom>
          </p:spPr>
        </p:pic>
        <p:pic>
          <p:nvPicPr>
            <p:cNvPr id="55" name="Image 54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535"/>
            <a:stretch/>
          </p:blipFill>
          <p:spPr>
            <a:xfrm>
              <a:off x="211185" y="141282"/>
              <a:ext cx="3708071" cy="2909515"/>
            </a:xfrm>
            <a:prstGeom prst="rect">
              <a:avLst/>
            </a:prstGeom>
          </p:spPr>
        </p:pic>
      </p:grpSp>
      <p:pic>
        <p:nvPicPr>
          <p:cNvPr id="4100" name="Picture 4" descr="Lavender_Illustration_Jschneider_EXP_05-2023_RGB">
            <a:extLst>
              <a:ext uri="{FF2B5EF4-FFF2-40B4-BE49-F238E27FC236}">
                <a16:creationId xmlns:a16="http://schemas.microsoft.com/office/drawing/2014/main" id="{D89D9630-BD54-48BE-9114-9B7C364CB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9967">
            <a:off x="-270887" y="8261310"/>
            <a:ext cx="1463909" cy="238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Lavender_Illustration_Jschneider_EXP_05-2023_RGB">
            <a:extLst>
              <a:ext uri="{FF2B5EF4-FFF2-40B4-BE49-F238E27FC236}">
                <a16:creationId xmlns:a16="http://schemas.microsoft.com/office/drawing/2014/main" id="{88D8D7A6-0EF1-421D-87D9-00C25FD02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58860">
            <a:off x="6050668" y="2172885"/>
            <a:ext cx="1534149" cy="250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51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e 36">
            <a:extLst>
              <a:ext uri="{FF2B5EF4-FFF2-40B4-BE49-F238E27FC236}">
                <a16:creationId xmlns:a16="http://schemas.microsoft.com/office/drawing/2014/main" id="{9FD11A50-7FF3-4F28-A04E-482460E06E24}"/>
              </a:ext>
            </a:extLst>
          </p:cNvPr>
          <p:cNvGrpSpPr/>
          <p:nvPr/>
        </p:nvGrpSpPr>
        <p:grpSpPr>
          <a:xfrm>
            <a:off x="1630297" y="7732089"/>
            <a:ext cx="3983434" cy="1754256"/>
            <a:chOff x="2227671" y="1032374"/>
            <a:chExt cx="3983434" cy="1754256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A943508-1035-42B5-8B65-005580EE090E}"/>
                </a:ext>
              </a:extLst>
            </p:cNvPr>
            <p:cNvSpPr/>
            <p:nvPr/>
          </p:nvSpPr>
          <p:spPr>
            <a:xfrm>
              <a:off x="2227671" y="1032374"/>
              <a:ext cx="3983434" cy="1754256"/>
            </a:xfrm>
            <a:prstGeom prst="rect">
              <a:avLst/>
            </a:prstGeom>
            <a:noFill/>
            <a:ln w="44450" cmpd="sng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D7661283-13E0-4D50-B75D-77BDFE7F7295}"/>
                </a:ext>
              </a:extLst>
            </p:cNvPr>
            <p:cNvSpPr txBox="1"/>
            <p:nvPr/>
          </p:nvSpPr>
          <p:spPr>
            <a:xfrm>
              <a:off x="2831802" y="1239630"/>
              <a:ext cx="285037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200" b="0">
                  <a:solidFill>
                    <a:srgbClr val="E83B44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AU" sz="1600" b="1" dirty="0">
                  <a:solidFill>
                    <a:schemeClr val="tx1"/>
                  </a:solidFill>
                </a:rPr>
                <a:t>Trio Shea Lip Balm </a:t>
              </a:r>
            </a:p>
            <a:p>
              <a:r>
                <a:rPr lang="en-AU" sz="1600" b="1" dirty="0">
                  <a:solidFill>
                    <a:srgbClr val="FECF00"/>
                  </a:solidFill>
                </a:rPr>
                <a:t>OR</a:t>
              </a:r>
              <a:r>
                <a:rPr lang="en-AU" sz="1600" b="1" dirty="0">
                  <a:solidFill>
                    <a:schemeClr val="tx1"/>
                  </a:solidFill>
                </a:rPr>
                <a:t> </a:t>
              </a:r>
            </a:p>
            <a:p>
              <a:r>
                <a:rPr lang="en-AU" sz="1600" b="1" dirty="0">
                  <a:solidFill>
                    <a:schemeClr val="tx1"/>
                  </a:solidFill>
                </a:rPr>
                <a:t>Trio Shea Butter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D9182088-2D4C-44EA-B849-C295B6355C10}"/>
                </a:ext>
              </a:extLst>
            </p:cNvPr>
            <p:cNvSpPr txBox="1"/>
            <p:nvPr/>
          </p:nvSpPr>
          <p:spPr>
            <a:xfrm>
              <a:off x="2592511" y="2087982"/>
              <a:ext cx="305143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600">
                  <a:solidFill>
                    <a:srgbClr val="F08489"/>
                  </a:solidFill>
                  <a:cs typeface="Arial" panose="020B0604020202020204" pitchFamily="34" charset="0"/>
                </a:defRPr>
              </a:lvl1pPr>
            </a:lstStyle>
            <a:p>
              <a:r>
                <a:rPr lang="en-AU" sz="2800" dirty="0" smtClean="0">
                  <a:solidFill>
                    <a:schemeClr val="tx1"/>
                  </a:solidFill>
                  <a:latin typeface="Gill Sans MT" panose="020B0502020104020203" pitchFamily="34" charset="0"/>
                </a:rPr>
                <a:t>€18,00 </a:t>
              </a:r>
              <a:r>
                <a:rPr lang="en-AU" sz="1400" dirty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instead of €</a:t>
              </a:r>
              <a:r>
                <a:rPr lang="en-AU" sz="1400" dirty="0" smtClean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27,00</a:t>
              </a:r>
              <a:endParaRPr lang="en-AU" sz="14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endParaRPr>
            </a:p>
          </p:txBody>
        </p:sp>
      </p:grpSp>
      <p:grpSp>
        <p:nvGrpSpPr>
          <p:cNvPr id="27" name="Groupe 26"/>
          <p:cNvGrpSpPr/>
          <p:nvPr/>
        </p:nvGrpSpPr>
        <p:grpSpPr>
          <a:xfrm>
            <a:off x="1944967" y="5361974"/>
            <a:ext cx="3983434" cy="1505068"/>
            <a:chOff x="2227671" y="1032374"/>
            <a:chExt cx="3983434" cy="1505068"/>
          </a:xfrm>
        </p:grpSpPr>
        <p:sp>
          <p:nvSpPr>
            <p:cNvPr id="28" name="Rectangle 27"/>
            <p:cNvSpPr/>
            <p:nvPr/>
          </p:nvSpPr>
          <p:spPr>
            <a:xfrm>
              <a:off x="2227671" y="1032374"/>
              <a:ext cx="3983434" cy="1505068"/>
            </a:xfrm>
            <a:prstGeom prst="rect">
              <a:avLst/>
            </a:prstGeom>
            <a:noFill/>
            <a:ln w="44450" cmpd="sng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2323536" y="1283225"/>
              <a:ext cx="36124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200" b="0">
                  <a:solidFill>
                    <a:srgbClr val="E83B44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AU" sz="1600" b="1" dirty="0">
                  <a:solidFill>
                    <a:schemeClr val="tx1"/>
                  </a:solidFill>
                </a:rPr>
                <a:t>Shea Butter Foot Duo </a:t>
              </a:r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2517132" y="1702210"/>
              <a:ext cx="305143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600">
                  <a:solidFill>
                    <a:srgbClr val="F08489"/>
                  </a:solidFill>
                  <a:cs typeface="Arial" panose="020B0604020202020204" pitchFamily="34" charset="0"/>
                </a:defRPr>
              </a:lvl1pPr>
            </a:lstStyle>
            <a:p>
              <a:r>
                <a:rPr lang="en-AU" sz="2800" dirty="0" smtClean="0">
                  <a:solidFill>
                    <a:schemeClr val="tx1"/>
                  </a:solidFill>
                  <a:latin typeface="Gill Sans MT" panose="020B0502020104020203" pitchFamily="34" charset="0"/>
                </a:rPr>
                <a:t>€11,00 </a:t>
              </a:r>
              <a:r>
                <a:rPr lang="en-AU" sz="1400" dirty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instead of </a:t>
              </a:r>
              <a:r>
                <a:rPr lang="en-AU" sz="1400" dirty="0" smtClean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€17,00</a:t>
              </a:r>
              <a:endParaRPr lang="en-AU" sz="14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endParaRP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0CBAE814-F1C7-4843-895B-951AA29FCF5B}"/>
              </a:ext>
            </a:extLst>
          </p:cNvPr>
          <p:cNvSpPr/>
          <p:nvPr/>
        </p:nvSpPr>
        <p:spPr>
          <a:xfrm>
            <a:off x="7058605" y="6166967"/>
            <a:ext cx="139277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900" b="1" dirty="0">
                <a:solidFill>
                  <a:prstClr val="black"/>
                </a:solidFill>
                <a:latin typeface="Gill Sans MT" panose="020B0502020104020203" pitchFamily="34" charset="0"/>
              </a:rPr>
              <a:t>PPLSHEAFOOTDUO</a:t>
            </a:r>
            <a:endParaRPr lang="en-US" sz="800" dirty="0"/>
          </a:p>
        </p:txBody>
      </p: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7DD4BA9D-FEA8-4E75-B626-BC28DE8E9853}"/>
              </a:ext>
            </a:extLst>
          </p:cNvPr>
          <p:cNvGrpSpPr/>
          <p:nvPr/>
        </p:nvGrpSpPr>
        <p:grpSpPr>
          <a:xfrm>
            <a:off x="2049204" y="349360"/>
            <a:ext cx="4250852" cy="2051160"/>
            <a:chOff x="2176537" y="799894"/>
            <a:chExt cx="4250852" cy="2051160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B447B32-4AD7-47D8-8DAE-033CBC758606}"/>
                </a:ext>
              </a:extLst>
            </p:cNvPr>
            <p:cNvSpPr/>
            <p:nvPr/>
          </p:nvSpPr>
          <p:spPr>
            <a:xfrm>
              <a:off x="2176537" y="799894"/>
              <a:ext cx="4250852" cy="1947147"/>
            </a:xfrm>
            <a:prstGeom prst="rect">
              <a:avLst/>
            </a:prstGeom>
            <a:noFill/>
            <a:ln w="44450" cmpd="sng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571094B8-E69D-467E-A5CF-577ECFA75515}"/>
                </a:ext>
              </a:extLst>
            </p:cNvPr>
            <p:cNvSpPr txBox="1"/>
            <p:nvPr/>
          </p:nvSpPr>
          <p:spPr>
            <a:xfrm>
              <a:off x="2345408" y="1061337"/>
              <a:ext cx="36124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200" b="0">
                  <a:solidFill>
                    <a:srgbClr val="E83B44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ctr">
                <a:spcBef>
                  <a:spcPct val="0"/>
                </a:spcBef>
              </a:pPr>
              <a:r>
                <a:rPr lang="en-AU" altLang="fr-FR" sz="1600" b="1" dirty="0">
                  <a:solidFill>
                    <a:srgbClr val="000000"/>
                  </a:solidFill>
                </a:rPr>
                <a:t>Duo Lip Balm &amp; Hand Cream </a:t>
              </a:r>
            </a:p>
          </p:txBody>
        </p: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201AB7E8-B0F1-4B67-92C1-294FCB10D3E8}"/>
                </a:ext>
              </a:extLst>
            </p:cNvPr>
            <p:cNvSpPr txBox="1"/>
            <p:nvPr/>
          </p:nvSpPr>
          <p:spPr>
            <a:xfrm>
              <a:off x="2592007" y="1438489"/>
              <a:ext cx="305143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600">
                  <a:solidFill>
                    <a:srgbClr val="F08489"/>
                  </a:solidFill>
                  <a:cs typeface="Arial" panose="020B0604020202020204" pitchFamily="34" charset="0"/>
                </a:defRPr>
              </a:lvl1pPr>
            </a:lstStyle>
            <a:p>
              <a:r>
                <a:rPr lang="en-AU" sz="2800" dirty="0" smtClean="0">
                  <a:solidFill>
                    <a:schemeClr val="tx1"/>
                  </a:solidFill>
                  <a:latin typeface="Gill Sans MT" panose="020B0502020104020203" pitchFamily="34" charset="0"/>
                </a:rPr>
                <a:t>€11,50 </a:t>
              </a:r>
              <a:r>
                <a:rPr lang="en-AU" sz="1400" dirty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instead of </a:t>
              </a:r>
              <a:r>
                <a:rPr lang="en-AU" sz="1400" dirty="0" smtClean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€17,50</a:t>
              </a:r>
              <a:endParaRPr lang="en-AU" sz="14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FCE6B389-1658-4153-A2EA-2D9D12375238}"/>
                </a:ext>
              </a:extLst>
            </p:cNvPr>
            <p:cNvSpPr/>
            <p:nvPr/>
          </p:nvSpPr>
          <p:spPr>
            <a:xfrm>
              <a:off x="2592007" y="1774413"/>
              <a:ext cx="3564410" cy="10766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AU" sz="1100" b="1" dirty="0">
                <a:solidFill>
                  <a:srgbClr val="00102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>
                <a:lnSpc>
                  <a:spcPct val="150000"/>
                </a:lnSpc>
                <a:buFontTx/>
                <a:buChar char="-"/>
              </a:pPr>
              <a:r>
                <a:rPr lang="en-AU" sz="1100" b="1" dirty="0">
                  <a:solidFill>
                    <a:srgbClr val="0010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Hand Cream 30ml </a:t>
              </a:r>
            </a:p>
            <a:p>
              <a:pPr marL="171450" indent="-171450">
                <a:lnSpc>
                  <a:spcPct val="150000"/>
                </a:lnSpc>
                <a:buFontTx/>
                <a:buChar char="-"/>
              </a:pPr>
              <a:r>
                <a:rPr lang="en-AU" sz="1100" b="1" dirty="0">
                  <a:solidFill>
                    <a:srgbClr val="0010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Cherry Lip Balm 12ml  </a:t>
              </a:r>
            </a:p>
            <a:p>
              <a:pPr>
                <a:lnSpc>
                  <a:spcPct val="150000"/>
                </a:lnSpc>
              </a:pPr>
              <a:endParaRPr lang="en-AU" sz="1100" b="1" dirty="0">
                <a:solidFill>
                  <a:srgbClr val="00102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74A24127-F160-46D6-B7E4-7120CC460B34}"/>
              </a:ext>
            </a:extLst>
          </p:cNvPr>
          <p:cNvGrpSpPr/>
          <p:nvPr/>
        </p:nvGrpSpPr>
        <p:grpSpPr>
          <a:xfrm>
            <a:off x="894314" y="2871022"/>
            <a:ext cx="4130135" cy="1983141"/>
            <a:chOff x="2080970" y="1032374"/>
            <a:chExt cx="4130135" cy="1858947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5B95F03C-99BC-4B23-9E24-9A74C06A4676}"/>
                </a:ext>
              </a:extLst>
            </p:cNvPr>
            <p:cNvSpPr/>
            <p:nvPr/>
          </p:nvSpPr>
          <p:spPr>
            <a:xfrm>
              <a:off x="2080970" y="1032374"/>
              <a:ext cx="4130135" cy="1858947"/>
            </a:xfrm>
            <a:prstGeom prst="rect">
              <a:avLst/>
            </a:prstGeom>
            <a:noFill/>
            <a:ln w="44450" cmpd="sng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088B0F29-6454-4164-AF04-B1DC7C48C193}"/>
                </a:ext>
              </a:extLst>
            </p:cNvPr>
            <p:cNvSpPr txBox="1"/>
            <p:nvPr/>
          </p:nvSpPr>
          <p:spPr>
            <a:xfrm>
              <a:off x="2080970" y="1202119"/>
              <a:ext cx="3612497" cy="317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200" b="0">
                  <a:solidFill>
                    <a:srgbClr val="E83B44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AU" sz="1600" b="1" dirty="0">
                  <a:solidFill>
                    <a:schemeClr val="tx1"/>
                  </a:solidFill>
                </a:rPr>
                <a:t>Almond Hand Cream &amp; Shower </a:t>
              </a:r>
            </a:p>
          </p:txBody>
        </p:sp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092A8C94-7C7A-4FB7-A3B2-2147426E1E42}"/>
                </a:ext>
              </a:extLst>
            </p:cNvPr>
            <p:cNvSpPr txBox="1"/>
            <p:nvPr/>
          </p:nvSpPr>
          <p:spPr>
            <a:xfrm>
              <a:off x="2429814" y="1555651"/>
              <a:ext cx="3051438" cy="490453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600">
                  <a:solidFill>
                    <a:srgbClr val="F08489"/>
                  </a:solidFill>
                  <a:cs typeface="Arial" panose="020B0604020202020204" pitchFamily="34" charset="0"/>
                </a:defRPr>
              </a:lvl1pPr>
            </a:lstStyle>
            <a:p>
              <a:r>
                <a:rPr lang="en-AU" sz="2800" dirty="0">
                  <a:solidFill>
                    <a:schemeClr val="tx1"/>
                  </a:solidFill>
                  <a:latin typeface="Gill Sans MT" panose="020B0502020104020203" pitchFamily="34" charset="0"/>
                </a:rPr>
                <a:t>€</a:t>
              </a:r>
              <a:r>
                <a:rPr lang="en-AU" sz="2800" dirty="0" smtClean="0">
                  <a:solidFill>
                    <a:schemeClr val="tx1"/>
                  </a:solidFill>
                  <a:latin typeface="Gill Sans MT" panose="020B0502020104020203" pitchFamily="34" charset="0"/>
                </a:rPr>
                <a:t>10,50 </a:t>
              </a:r>
              <a:r>
                <a:rPr lang="en-AU" sz="1400" dirty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instead of </a:t>
              </a:r>
              <a:r>
                <a:rPr lang="en-AU" sz="1400" dirty="0" smtClean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€16,00</a:t>
              </a:r>
              <a:endParaRPr lang="en-AU" sz="14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2E54E13B-217C-48F5-A2CD-F14830FA0B78}"/>
                </a:ext>
              </a:extLst>
            </p:cNvPr>
            <p:cNvSpPr/>
            <p:nvPr/>
          </p:nvSpPr>
          <p:spPr>
            <a:xfrm>
              <a:off x="2492708" y="1969195"/>
              <a:ext cx="3564410" cy="7712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AU" sz="1100" b="1" dirty="0">
                  <a:solidFill>
                    <a:srgbClr val="0010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AU" sz="1100" b="1" dirty="0">
                  <a:solidFill>
                    <a:srgbClr val="0010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AU" sz="1100" b="1" dirty="0">
                  <a:solidFill>
                    <a:srgbClr val="0010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Shower Oil 75ml </a:t>
              </a:r>
            </a:p>
            <a:p>
              <a:pPr>
                <a:lnSpc>
                  <a:spcPct val="150000"/>
                </a:lnSpc>
              </a:pPr>
              <a:r>
                <a:rPr lang="en-AU" sz="1100" b="1" dirty="0">
                  <a:solidFill>
                    <a:srgbClr val="0010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Hand Cream 30ml </a:t>
              </a:r>
            </a:p>
          </p:txBody>
        </p: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D90D70C0-81F4-4C68-B0A3-398EFF165983}"/>
              </a:ext>
            </a:extLst>
          </p:cNvPr>
          <p:cNvSpPr/>
          <p:nvPr/>
        </p:nvSpPr>
        <p:spPr>
          <a:xfrm>
            <a:off x="-1705345" y="1381594"/>
            <a:ext cx="157976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900" b="1" dirty="0">
                <a:latin typeface="Gill Sans MT" panose="020B0502020104020203" pitchFamily="34" charset="0"/>
              </a:rPr>
              <a:t>PPLDUOLBFDCHCALM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DB3FF49-78A2-4C91-A9E2-9D53BF687B67}"/>
              </a:ext>
            </a:extLst>
          </p:cNvPr>
          <p:cNvSpPr/>
          <p:nvPr/>
        </p:nvSpPr>
        <p:spPr>
          <a:xfrm>
            <a:off x="7167735" y="3758269"/>
            <a:ext cx="175235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900" b="1" dirty="0">
                <a:latin typeface="Gill Sans MT" panose="020B0502020104020203" pitchFamily="34" charset="0"/>
              </a:rPr>
              <a:t>PPLOUTDUOALMSOHC</a:t>
            </a:r>
            <a:endParaRPr lang="en-US" sz="900" b="1" dirty="0"/>
          </a:p>
        </p:txBody>
      </p:sp>
      <p:pic>
        <p:nvPicPr>
          <p:cNvPr id="81" name="Image 80">
            <a:extLst>
              <a:ext uri="{FF2B5EF4-FFF2-40B4-BE49-F238E27FC236}">
                <a16:creationId xmlns:a16="http://schemas.microsoft.com/office/drawing/2014/main" id="{294C4BB3-9E4B-45AB-A097-91D29BC30AA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6351" y="331273"/>
            <a:ext cx="691388" cy="2143798"/>
          </a:xfrm>
          <a:prstGeom prst="rect">
            <a:avLst/>
          </a:prstGeom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34693B26-A09A-4E1B-ADFE-44B051C66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466" y="2083927"/>
            <a:ext cx="3163085" cy="316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E55971F8-FC21-478F-AB6C-59B3512AA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357" y="1917751"/>
            <a:ext cx="3455173" cy="345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4">
            <a:extLst>
              <a:ext uri="{FF2B5EF4-FFF2-40B4-BE49-F238E27FC236}">
                <a16:creationId xmlns:a16="http://schemas.microsoft.com/office/drawing/2014/main" id="{8E7548C5-A3EE-412E-B64A-48AC7911C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71" y="-268855"/>
            <a:ext cx="3163085" cy="316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C733BBE3-A528-495C-B7D3-4E8D7A005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31" y="4527697"/>
            <a:ext cx="3109864" cy="310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>
            <a:extLst>
              <a:ext uri="{FF2B5EF4-FFF2-40B4-BE49-F238E27FC236}">
                <a16:creationId xmlns:a16="http://schemas.microsoft.com/office/drawing/2014/main" id="{E541EEDA-3D28-4A7E-8D0D-2F3ACCEFB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0298" y="4549878"/>
            <a:ext cx="3109864" cy="310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">
            <a:extLst>
              <a:ext uri="{FF2B5EF4-FFF2-40B4-BE49-F238E27FC236}">
                <a16:creationId xmlns:a16="http://schemas.microsoft.com/office/drawing/2014/main" id="{2C8E0E42-37FE-4FEE-8EE5-E07DA80DA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100" y="7995074"/>
            <a:ext cx="1970697" cy="197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8">
            <a:extLst>
              <a:ext uri="{FF2B5EF4-FFF2-40B4-BE49-F238E27FC236}">
                <a16:creationId xmlns:a16="http://schemas.microsoft.com/office/drawing/2014/main" id="{8F71BFB0-AEBB-49BB-A88F-01ED3DE66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727" y="7585943"/>
            <a:ext cx="1970697" cy="197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8">
            <a:extLst>
              <a:ext uri="{FF2B5EF4-FFF2-40B4-BE49-F238E27FC236}">
                <a16:creationId xmlns:a16="http://schemas.microsoft.com/office/drawing/2014/main" id="{B1657244-7E20-4E4B-865A-C3E486FA1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187" y="7317755"/>
            <a:ext cx="1933306" cy="193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>
            <a:extLst>
              <a:ext uri="{FF2B5EF4-FFF2-40B4-BE49-F238E27FC236}">
                <a16:creationId xmlns:a16="http://schemas.microsoft.com/office/drawing/2014/main" id="{B6ED6C5A-CB0A-49E5-887E-F6D447744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029" y="7663946"/>
            <a:ext cx="2301825" cy="230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2">
            <a:extLst>
              <a:ext uri="{FF2B5EF4-FFF2-40B4-BE49-F238E27FC236}">
                <a16:creationId xmlns:a16="http://schemas.microsoft.com/office/drawing/2014/main" id="{DD9F023C-A197-4C44-BE28-491B4F174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15" y="7021059"/>
            <a:ext cx="2367819" cy="236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">
            <a:extLst>
              <a:ext uri="{FF2B5EF4-FFF2-40B4-BE49-F238E27FC236}">
                <a16:creationId xmlns:a16="http://schemas.microsoft.com/office/drawing/2014/main" id="{EAB3CA82-684B-40E0-905A-DFEA836BE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112" y="6529129"/>
            <a:ext cx="2367820" cy="236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Lavender_Illustration_Jschneider_EXP_05-2023_RGB">
            <a:extLst>
              <a:ext uri="{FF2B5EF4-FFF2-40B4-BE49-F238E27FC236}">
                <a16:creationId xmlns:a16="http://schemas.microsoft.com/office/drawing/2014/main" id="{6D2F1ACF-8547-4EC0-AC63-6535AB4817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49"/>
          <a:stretch/>
        </p:blipFill>
        <p:spPr bwMode="auto">
          <a:xfrm>
            <a:off x="4707181" y="5672387"/>
            <a:ext cx="1463909" cy="124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Lavender_Illustration_Jschneider_EXP_05-2023_RGB">
            <a:extLst>
              <a:ext uri="{FF2B5EF4-FFF2-40B4-BE49-F238E27FC236}">
                <a16:creationId xmlns:a16="http://schemas.microsoft.com/office/drawing/2014/main" id="{61927E34-9A52-400F-8FB2-EC5330BAE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25257">
            <a:off x="5835694" y="4386"/>
            <a:ext cx="1619946" cy="264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0A6F0C2-011C-F6D4-7A52-7A31B7D19233}"/>
              </a:ext>
            </a:extLst>
          </p:cNvPr>
          <p:cNvSpPr txBox="1"/>
          <p:nvPr/>
        </p:nvSpPr>
        <p:spPr>
          <a:xfrm>
            <a:off x="-2366229" y="8099742"/>
            <a:ext cx="21827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latin typeface="Gill Sans MT" panose="020B0502020104020203" pitchFamily="34" charset="0"/>
              </a:rPr>
              <a:t>PPLOUTTRIOLIP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805F57D-7319-3260-BD74-D0720742B7EA}"/>
              </a:ext>
            </a:extLst>
          </p:cNvPr>
          <p:cNvSpPr txBox="1"/>
          <p:nvPr/>
        </p:nvSpPr>
        <p:spPr>
          <a:xfrm>
            <a:off x="-2909372" y="8413804"/>
            <a:ext cx="27976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prstClr val="black"/>
                </a:solidFill>
                <a:latin typeface="Gill Sans MT" panose="020B0502020104020203" pitchFamily="34" charset="0"/>
              </a:rPr>
              <a:t>PPLOUTTRIOSHEA10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96613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/>
          <p:cNvGrpSpPr/>
          <p:nvPr/>
        </p:nvGrpSpPr>
        <p:grpSpPr>
          <a:xfrm>
            <a:off x="1443882" y="741798"/>
            <a:ext cx="4505261" cy="1351916"/>
            <a:chOff x="2189751" y="1173331"/>
            <a:chExt cx="3909748" cy="1091689"/>
          </a:xfrm>
        </p:grpSpPr>
        <p:sp>
          <p:nvSpPr>
            <p:cNvPr id="14" name="Rectangle 13"/>
            <p:cNvSpPr/>
            <p:nvPr/>
          </p:nvSpPr>
          <p:spPr>
            <a:xfrm>
              <a:off x="2227671" y="1173331"/>
              <a:ext cx="3436425" cy="1091689"/>
            </a:xfrm>
            <a:prstGeom prst="rect">
              <a:avLst/>
            </a:prstGeom>
            <a:noFill/>
            <a:ln w="44450" cmpd="sng">
              <a:solidFill>
                <a:srgbClr val="FEC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2189751" y="1360433"/>
              <a:ext cx="3909748" cy="273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200" b="0">
                  <a:solidFill>
                    <a:srgbClr val="E83B44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>
                <a:spcBef>
                  <a:spcPct val="0"/>
                </a:spcBef>
              </a:pPr>
              <a:r>
                <a:rPr lang="en-GB" sz="1600" b="1" dirty="0">
                  <a:solidFill>
                    <a:srgbClr val="000000"/>
                  </a:solidFill>
                </a:rPr>
                <a:t>Cherry Hand Cream 150ml</a:t>
              </a: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2487912" y="1672955"/>
              <a:ext cx="3051438" cy="42250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600">
                  <a:solidFill>
                    <a:srgbClr val="F08489"/>
                  </a:solidFill>
                  <a:cs typeface="Arial" panose="020B0604020202020204" pitchFamily="34" charset="0"/>
                </a:defRPr>
              </a:lvl1pPr>
            </a:lstStyle>
            <a:p>
              <a:r>
                <a:rPr lang="fr-FR" sz="2800" dirty="0" smtClean="0">
                  <a:solidFill>
                    <a:schemeClr val="tx1"/>
                  </a:solidFill>
                  <a:latin typeface="Gill Sans MT" panose="020B0502020104020203" pitchFamily="34" charset="0"/>
                </a:rPr>
                <a:t>€16,00 </a:t>
              </a:r>
              <a:r>
                <a:rPr lang="fr-FR" sz="1400" dirty="0" err="1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instead</a:t>
              </a:r>
              <a:r>
                <a:rPr lang="fr-FR" sz="1400" dirty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 of </a:t>
              </a:r>
              <a:r>
                <a:rPr lang="fr-FR" sz="1400" dirty="0" smtClean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€24,00</a:t>
              </a:r>
              <a:endParaRPr lang="fr-FR" sz="14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endParaRPr>
            </a:p>
          </p:txBody>
        </p:sp>
      </p:grpSp>
      <p:pic>
        <p:nvPicPr>
          <p:cNvPr id="37" name="Image 36">
            <a:extLst>
              <a:ext uri="{FF2B5EF4-FFF2-40B4-BE49-F238E27FC236}">
                <a16:creationId xmlns:a16="http://schemas.microsoft.com/office/drawing/2014/main" id="{D659924A-27C5-4000-AA3B-6B2F5A5D1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73" y="50291"/>
            <a:ext cx="2864431" cy="290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e 37">
            <a:extLst>
              <a:ext uri="{FF2B5EF4-FFF2-40B4-BE49-F238E27FC236}">
                <a16:creationId xmlns:a16="http://schemas.microsoft.com/office/drawing/2014/main" id="{AC796685-0B07-4D4C-AB79-94B588F959B5}"/>
              </a:ext>
            </a:extLst>
          </p:cNvPr>
          <p:cNvGrpSpPr/>
          <p:nvPr/>
        </p:nvGrpSpPr>
        <p:grpSpPr>
          <a:xfrm>
            <a:off x="1555969" y="5141956"/>
            <a:ext cx="3983434" cy="1470357"/>
            <a:chOff x="2227671" y="1032375"/>
            <a:chExt cx="3983434" cy="1380333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EF55D89-289C-40FB-8E9B-F1AB2218D0E1}"/>
                </a:ext>
              </a:extLst>
            </p:cNvPr>
            <p:cNvSpPr/>
            <p:nvPr/>
          </p:nvSpPr>
          <p:spPr>
            <a:xfrm>
              <a:off x="2227671" y="1032375"/>
              <a:ext cx="3983434" cy="1311219"/>
            </a:xfrm>
            <a:prstGeom prst="rect">
              <a:avLst/>
            </a:prstGeom>
            <a:noFill/>
            <a:ln w="44450" cmpd="sng">
              <a:solidFill>
                <a:srgbClr val="FEC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FF07A417-CE55-442F-BCE4-76DDF6D3A7FA}"/>
                </a:ext>
              </a:extLst>
            </p:cNvPr>
            <p:cNvSpPr txBox="1"/>
            <p:nvPr/>
          </p:nvSpPr>
          <p:spPr>
            <a:xfrm>
              <a:off x="2262394" y="1282165"/>
              <a:ext cx="3909748" cy="317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200" b="0">
                  <a:solidFill>
                    <a:srgbClr val="E83B44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>
                <a:spcBef>
                  <a:spcPct val="0"/>
                </a:spcBef>
              </a:pPr>
              <a:r>
                <a:rPr lang="en-GB" sz="1600" b="1" dirty="0">
                  <a:solidFill>
                    <a:srgbClr val="000000"/>
                  </a:solidFill>
                </a:rPr>
                <a:t> Neroli Orchid Hand Cream 75ml</a:t>
              </a: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72AD4716-0A48-4A14-A463-E263911BD85A}"/>
                </a:ext>
              </a:extLst>
            </p:cNvPr>
            <p:cNvSpPr txBox="1"/>
            <p:nvPr/>
          </p:nvSpPr>
          <p:spPr>
            <a:xfrm>
              <a:off x="2459159" y="1720303"/>
              <a:ext cx="3051438" cy="69240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600">
                  <a:solidFill>
                    <a:srgbClr val="F08489"/>
                  </a:solidFill>
                  <a:cs typeface="Arial" panose="020B0604020202020204" pitchFamily="34" charset="0"/>
                </a:defRPr>
              </a:lvl1pPr>
            </a:lstStyle>
            <a:p>
              <a:r>
                <a:rPr lang="fr-FR" sz="2800" dirty="0" smtClean="0">
                  <a:solidFill>
                    <a:schemeClr val="tx1"/>
                  </a:solidFill>
                  <a:latin typeface="Gill Sans MT" panose="020B0502020104020203" pitchFamily="34" charset="0"/>
                </a:rPr>
                <a:t>€17,00 </a:t>
              </a:r>
              <a:r>
                <a:rPr lang="fr-FR" sz="1400" dirty="0" err="1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instead</a:t>
              </a:r>
              <a:r>
                <a:rPr lang="fr-FR" sz="1400" dirty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 of </a:t>
              </a:r>
              <a:r>
                <a:rPr lang="fr-FR" sz="1400" dirty="0" smtClean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€19,00</a:t>
              </a:r>
              <a:endParaRPr lang="fr-FR" sz="14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endParaRPr>
            </a:p>
            <a:p>
              <a:endParaRPr lang="fr-FR" sz="14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endParaRPr>
            </a:p>
          </p:txBody>
        </p: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C8EAAC23-88C4-4F27-BBD9-A5876E32AB4F}"/>
              </a:ext>
            </a:extLst>
          </p:cNvPr>
          <p:cNvGrpSpPr/>
          <p:nvPr/>
        </p:nvGrpSpPr>
        <p:grpSpPr>
          <a:xfrm>
            <a:off x="1421981" y="2768959"/>
            <a:ext cx="4190154" cy="1408227"/>
            <a:chOff x="2227671" y="1089524"/>
            <a:chExt cx="4190154" cy="1408227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F482EA6-44B1-4053-9621-DC7891FB2018}"/>
                </a:ext>
              </a:extLst>
            </p:cNvPr>
            <p:cNvSpPr/>
            <p:nvPr/>
          </p:nvSpPr>
          <p:spPr>
            <a:xfrm>
              <a:off x="2227671" y="1089524"/>
              <a:ext cx="4190154" cy="1408227"/>
            </a:xfrm>
            <a:prstGeom prst="rect">
              <a:avLst/>
            </a:prstGeom>
            <a:noFill/>
            <a:ln w="44450" cmpd="sng">
              <a:solidFill>
                <a:srgbClr val="FEC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4A6DBDD4-4E51-42F5-965F-ACC6D90C50FE}"/>
                </a:ext>
              </a:extLst>
            </p:cNvPr>
            <p:cNvSpPr txBox="1"/>
            <p:nvPr/>
          </p:nvSpPr>
          <p:spPr>
            <a:xfrm>
              <a:off x="2686613" y="1779743"/>
              <a:ext cx="305143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600">
                  <a:solidFill>
                    <a:srgbClr val="F08489"/>
                  </a:solidFill>
                  <a:cs typeface="Arial" panose="020B0604020202020204" pitchFamily="34" charset="0"/>
                </a:defRPr>
              </a:lvl1pPr>
            </a:lstStyle>
            <a:p>
              <a:r>
                <a:rPr lang="fr-FR" sz="2800" dirty="0" smtClean="0">
                  <a:solidFill>
                    <a:schemeClr val="tx1"/>
                  </a:solidFill>
                  <a:latin typeface="Gill Sans MT" panose="020B0502020104020203" pitchFamily="34" charset="0"/>
                </a:rPr>
                <a:t>€16,00 </a:t>
              </a:r>
              <a:r>
                <a:rPr lang="fr-FR" sz="1400" dirty="0" err="1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instead</a:t>
              </a:r>
              <a:r>
                <a:rPr lang="fr-FR" sz="1400" dirty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 of </a:t>
              </a:r>
              <a:r>
                <a:rPr lang="fr-FR" sz="1400" dirty="0" smtClean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€24,00</a:t>
              </a:r>
              <a:endParaRPr lang="fr-FR" sz="14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endParaRPr>
            </a:p>
          </p:txBody>
        </p:sp>
      </p:grpSp>
      <p:pic>
        <p:nvPicPr>
          <p:cNvPr id="60" name="Image 59" descr="Une image contenant texte&#10;&#10;Description générée automatiquement">
            <a:extLst>
              <a:ext uri="{FF2B5EF4-FFF2-40B4-BE49-F238E27FC236}">
                <a16:creationId xmlns:a16="http://schemas.microsoft.com/office/drawing/2014/main" id="{EAC95F1E-5F46-408D-BFA6-862718224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790" y="2260435"/>
            <a:ext cx="2821350" cy="2821350"/>
          </a:xfrm>
          <a:prstGeom prst="rect">
            <a:avLst/>
          </a:prstGeom>
        </p:spPr>
      </p:pic>
      <p:grpSp>
        <p:nvGrpSpPr>
          <p:cNvPr id="61" name="Groupe 60">
            <a:extLst>
              <a:ext uri="{FF2B5EF4-FFF2-40B4-BE49-F238E27FC236}">
                <a16:creationId xmlns:a16="http://schemas.microsoft.com/office/drawing/2014/main" id="{E4C3655E-E56B-4816-AC3F-ADF6B4B738B9}"/>
              </a:ext>
            </a:extLst>
          </p:cNvPr>
          <p:cNvGrpSpPr/>
          <p:nvPr/>
        </p:nvGrpSpPr>
        <p:grpSpPr>
          <a:xfrm>
            <a:off x="834567" y="7628227"/>
            <a:ext cx="4649274" cy="1476657"/>
            <a:chOff x="1674397" y="1086089"/>
            <a:chExt cx="4649274" cy="1384182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5B1D48C9-C926-4554-9AE1-E808F7B4DED1}"/>
                </a:ext>
              </a:extLst>
            </p:cNvPr>
            <p:cNvSpPr/>
            <p:nvPr/>
          </p:nvSpPr>
          <p:spPr>
            <a:xfrm>
              <a:off x="2233261" y="1086089"/>
              <a:ext cx="3983434" cy="1384182"/>
            </a:xfrm>
            <a:prstGeom prst="rect">
              <a:avLst/>
            </a:prstGeom>
            <a:noFill/>
            <a:ln w="44450" cmpd="sng">
              <a:solidFill>
                <a:srgbClr val="FEC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4B2E0DB4-CD5F-4663-8E76-AAE20BD9818F}"/>
                </a:ext>
              </a:extLst>
            </p:cNvPr>
            <p:cNvSpPr txBox="1"/>
            <p:nvPr/>
          </p:nvSpPr>
          <p:spPr>
            <a:xfrm>
              <a:off x="1674397" y="1398902"/>
              <a:ext cx="4649274" cy="317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200" b="0">
                  <a:solidFill>
                    <a:srgbClr val="E83B44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>
                <a:spcBef>
                  <a:spcPct val="0"/>
                </a:spcBef>
              </a:pPr>
              <a:r>
                <a:rPr lang="en-GB" sz="1600" b="1" dirty="0">
                  <a:solidFill>
                    <a:srgbClr val="000000"/>
                  </a:solidFill>
                </a:rPr>
                <a:t> Pivoine Flora Hand cream 75ml </a:t>
              </a:r>
            </a:p>
          </p:txBody>
        </p: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1B90B00A-CD99-4826-A3AB-BC599B667188}"/>
                </a:ext>
              </a:extLst>
            </p:cNvPr>
            <p:cNvSpPr txBox="1"/>
            <p:nvPr/>
          </p:nvSpPr>
          <p:spPr>
            <a:xfrm>
              <a:off x="2586820" y="1752976"/>
              <a:ext cx="3051438" cy="69240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600">
                  <a:solidFill>
                    <a:srgbClr val="F08489"/>
                  </a:solidFill>
                  <a:cs typeface="Arial" panose="020B0604020202020204" pitchFamily="34" charset="0"/>
                </a:defRPr>
              </a:lvl1pPr>
            </a:lstStyle>
            <a:p>
              <a:r>
                <a:rPr lang="fr-FR" sz="2800" dirty="0" smtClean="0">
                  <a:solidFill>
                    <a:schemeClr val="tx1"/>
                  </a:solidFill>
                  <a:latin typeface="Gill Sans MT" panose="020B0502020104020203" pitchFamily="34" charset="0"/>
                </a:rPr>
                <a:t>€12,50 </a:t>
              </a:r>
              <a:r>
                <a:rPr lang="fr-FR" sz="1400" dirty="0" err="1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instead</a:t>
              </a:r>
              <a:r>
                <a:rPr lang="fr-FR" sz="1400" dirty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 of €</a:t>
              </a:r>
              <a:r>
                <a:rPr lang="fr-FR" sz="1400" dirty="0" smtClean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19,00 </a:t>
              </a:r>
              <a:endParaRPr lang="fr-FR" sz="14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endParaRPr>
            </a:p>
            <a:p>
              <a:endParaRPr lang="fr-FR" sz="14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endParaRPr>
            </a:p>
          </p:txBody>
        </p:sp>
      </p:grpSp>
      <p:pic>
        <p:nvPicPr>
          <p:cNvPr id="67" name="Image 66" descr="Une image contenant texte&#10;&#10;Description générée automatiquement">
            <a:extLst>
              <a:ext uri="{FF2B5EF4-FFF2-40B4-BE49-F238E27FC236}">
                <a16:creationId xmlns:a16="http://schemas.microsoft.com/office/drawing/2014/main" id="{8A31D7B9-8584-48E0-A529-288ED8DD2F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809" y="7165569"/>
            <a:ext cx="1362471" cy="2478592"/>
          </a:xfrm>
          <a:prstGeom prst="rect">
            <a:avLst/>
          </a:prstGeom>
        </p:spPr>
      </p:pic>
      <p:pic>
        <p:nvPicPr>
          <p:cNvPr id="2052" name="Picture 4" descr="2021 haircare_ingredient_ylang-ylang​_CMYK">
            <a:extLst>
              <a:ext uri="{FF2B5EF4-FFF2-40B4-BE49-F238E27FC236}">
                <a16:creationId xmlns:a16="http://schemas.microsoft.com/office/drawing/2014/main" id="{7609C546-A945-44AF-9493-48A7D106E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50">
            <a:off x="-417746" y="8437091"/>
            <a:ext cx="1796968" cy="189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2021_HAIRCARE_INGREDIENTS_FIREWEED_CMYK">
            <a:extLst>
              <a:ext uri="{FF2B5EF4-FFF2-40B4-BE49-F238E27FC236}">
                <a16:creationId xmlns:a16="http://schemas.microsoft.com/office/drawing/2014/main" id="{071BA110-9067-4160-B4AA-3D1849131A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28" r="29433"/>
          <a:stretch/>
        </p:blipFill>
        <p:spPr bwMode="auto">
          <a:xfrm rot="14353837">
            <a:off x="4920703" y="4654116"/>
            <a:ext cx="3685982" cy="393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ZoneTexte 47">
            <a:extLst>
              <a:ext uri="{FF2B5EF4-FFF2-40B4-BE49-F238E27FC236}">
                <a16:creationId xmlns:a16="http://schemas.microsoft.com/office/drawing/2014/main" id="{D098BB6F-7173-4509-8E1A-508289B4C3CE}"/>
              </a:ext>
            </a:extLst>
          </p:cNvPr>
          <p:cNvSpPr txBox="1"/>
          <p:nvPr/>
        </p:nvSpPr>
        <p:spPr>
          <a:xfrm>
            <a:off x="1267945" y="3066127"/>
            <a:ext cx="4505261" cy="338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200" b="0">
                <a:solidFill>
                  <a:srgbClr val="E83B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spcBef>
                <a:spcPct val="0"/>
              </a:spcBef>
            </a:pPr>
            <a:r>
              <a:rPr lang="en-GB" sz="1600" b="1" dirty="0">
                <a:solidFill>
                  <a:srgbClr val="000000"/>
                </a:solidFill>
              </a:rPr>
              <a:t>Rose Shea Hand Cream 150ml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B857C0A-FAE5-B038-DBAE-BC86B74BD8F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4070" y="4231683"/>
            <a:ext cx="3219075" cy="3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794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2209544" y="855166"/>
            <a:ext cx="3983434" cy="1857628"/>
            <a:chOff x="2108847" y="855166"/>
            <a:chExt cx="3983434" cy="1857628"/>
          </a:xfrm>
        </p:grpSpPr>
        <p:sp>
          <p:nvSpPr>
            <p:cNvPr id="4" name="Rectangle 3"/>
            <p:cNvSpPr/>
            <p:nvPr/>
          </p:nvSpPr>
          <p:spPr>
            <a:xfrm>
              <a:off x="2108847" y="855166"/>
              <a:ext cx="3983434" cy="1857628"/>
            </a:xfrm>
            <a:prstGeom prst="rect">
              <a:avLst/>
            </a:prstGeom>
            <a:noFill/>
            <a:ln w="44450" cmpd="sng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2339163" y="981019"/>
              <a:ext cx="36124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200" b="0">
                  <a:solidFill>
                    <a:srgbClr val="E83B44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ZA" altLang="fr-FR" sz="1600" b="1" dirty="0">
                  <a:solidFill>
                    <a:srgbClr val="000000"/>
                  </a:solidFill>
                </a:rPr>
                <a:t>Gold Tin Bow 3 Hand Cream 10ml</a:t>
              </a:r>
              <a:endParaRPr lang="en-ZA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2619692" y="1271462"/>
              <a:ext cx="305143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600">
                  <a:solidFill>
                    <a:srgbClr val="F08489"/>
                  </a:solidFill>
                  <a:cs typeface="Arial" panose="020B0604020202020204" pitchFamily="34" charset="0"/>
                </a:defRPr>
              </a:lvl1pPr>
            </a:lstStyle>
            <a:p>
              <a:r>
                <a:rPr lang="en-ZA" sz="2800" dirty="0" smtClean="0">
                  <a:solidFill>
                    <a:schemeClr val="tx1"/>
                  </a:solidFill>
                  <a:latin typeface="Gill Sans MT" panose="020B0502020104020203" pitchFamily="34" charset="0"/>
                </a:rPr>
                <a:t>€7,50 </a:t>
              </a:r>
              <a:r>
                <a:rPr lang="en-ZA" sz="1400" dirty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instead of </a:t>
              </a:r>
              <a:r>
                <a:rPr lang="en-ZA" sz="1400" dirty="0" smtClean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€11,00</a:t>
              </a:r>
              <a:endParaRPr lang="en-ZA" sz="14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480622" y="1855781"/>
              <a:ext cx="3564410" cy="822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lnSpc>
                  <a:spcPct val="150000"/>
                </a:lnSpc>
                <a:buFontTx/>
                <a:buChar char="-"/>
              </a:pPr>
              <a:r>
                <a:rPr lang="en-ZA" sz="1100" b="1" dirty="0">
                  <a:solidFill>
                    <a:srgbClr val="0010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Shea Hand Cream 10ml</a:t>
              </a:r>
            </a:p>
            <a:p>
              <a:pPr marL="171450" indent="-171450">
                <a:lnSpc>
                  <a:spcPct val="150000"/>
                </a:lnSpc>
                <a:buFontTx/>
                <a:buChar char="-"/>
              </a:pPr>
              <a:r>
                <a:rPr lang="en-ZA" sz="1100" b="1" dirty="0">
                  <a:solidFill>
                    <a:srgbClr val="0010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Golden Latte Light Hand Cream 10ml</a:t>
              </a:r>
            </a:p>
            <a:p>
              <a:pPr marL="171450" indent="-171450">
                <a:lnSpc>
                  <a:spcPct val="150000"/>
                </a:lnSpc>
                <a:buFontTx/>
                <a:buChar char="-"/>
              </a:pPr>
              <a:r>
                <a:rPr lang="en-ZA" sz="1100" b="1" dirty="0">
                  <a:solidFill>
                    <a:srgbClr val="0010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Shea Chestnut Hand Cream 10ml</a:t>
              </a:r>
            </a:p>
          </p:txBody>
        </p:sp>
      </p:grpSp>
      <p:pic>
        <p:nvPicPr>
          <p:cNvPr id="1026" name="Pictur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8B4752D7-FD10-2F86-5ACF-927C21A7B4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1622" y="181160"/>
            <a:ext cx="5794786" cy="298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B91B3E1-F849-4186-B38F-BFABB782F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686" y="1109124"/>
            <a:ext cx="1972084" cy="197208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56E7BFE-3EAA-8270-9BED-CC8DEABA9F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6910" y="1122363"/>
            <a:ext cx="1951409" cy="195140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46E5374-5C52-0A42-6240-A9565F1959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96" y="159719"/>
            <a:ext cx="1877368" cy="1877368"/>
          </a:xfrm>
          <a:prstGeom prst="rect">
            <a:avLst/>
          </a:prstGeom>
        </p:spPr>
      </p:pic>
      <p:grpSp>
        <p:nvGrpSpPr>
          <p:cNvPr id="63" name="Groupe 62">
            <a:extLst>
              <a:ext uri="{FF2B5EF4-FFF2-40B4-BE49-F238E27FC236}">
                <a16:creationId xmlns:a16="http://schemas.microsoft.com/office/drawing/2014/main" id="{BB8317D6-4618-4931-86B8-1C8C17AE66A9}"/>
              </a:ext>
            </a:extLst>
          </p:cNvPr>
          <p:cNvGrpSpPr/>
          <p:nvPr/>
        </p:nvGrpSpPr>
        <p:grpSpPr>
          <a:xfrm>
            <a:off x="933756" y="7642967"/>
            <a:ext cx="4122501" cy="1983141"/>
            <a:chOff x="2088604" y="1032374"/>
            <a:chExt cx="4122501" cy="1858947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453C9357-0390-4BF3-84C6-920A543713DC}"/>
                </a:ext>
              </a:extLst>
            </p:cNvPr>
            <p:cNvSpPr/>
            <p:nvPr/>
          </p:nvSpPr>
          <p:spPr>
            <a:xfrm>
              <a:off x="2227671" y="1032374"/>
              <a:ext cx="3983434" cy="1858947"/>
            </a:xfrm>
            <a:prstGeom prst="rect">
              <a:avLst/>
            </a:prstGeom>
            <a:noFill/>
            <a:ln w="44450" cmpd="sng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8F2AF219-EA99-4728-A1FE-2301B9650E80}"/>
                </a:ext>
              </a:extLst>
            </p:cNvPr>
            <p:cNvSpPr txBox="1"/>
            <p:nvPr/>
          </p:nvSpPr>
          <p:spPr>
            <a:xfrm>
              <a:off x="2088604" y="1179081"/>
              <a:ext cx="3909748" cy="317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200" b="0">
                  <a:solidFill>
                    <a:srgbClr val="E83B44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altLang="fr-FR" sz="1600" b="1" dirty="0">
                  <a:solidFill>
                    <a:srgbClr val="000000"/>
                  </a:solidFill>
                </a:rPr>
                <a:t>Balloon with 3 Hand Cream 10ml</a:t>
              </a:r>
              <a:endParaRPr lang="en-GB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4F97385E-3C92-4152-AA84-CF5A5281A6DA}"/>
                </a:ext>
              </a:extLst>
            </p:cNvPr>
            <p:cNvSpPr txBox="1"/>
            <p:nvPr/>
          </p:nvSpPr>
          <p:spPr>
            <a:xfrm>
              <a:off x="2384990" y="1474794"/>
              <a:ext cx="3051438" cy="490453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600">
                  <a:solidFill>
                    <a:srgbClr val="F08489"/>
                  </a:solidFill>
                  <a:cs typeface="Arial" panose="020B0604020202020204" pitchFamily="34" charset="0"/>
                </a:defRPr>
              </a:lvl1pPr>
            </a:lstStyle>
            <a:p>
              <a:r>
                <a:rPr lang="fr-FR" sz="2800" dirty="0" smtClean="0">
                  <a:solidFill>
                    <a:schemeClr val="tx1"/>
                  </a:solidFill>
                  <a:latin typeface="Gill Sans MT" panose="020B0502020104020203" pitchFamily="34" charset="0"/>
                </a:rPr>
                <a:t>€11,00 </a:t>
              </a:r>
              <a:r>
                <a:rPr lang="fr-FR" sz="1400" dirty="0" err="1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instead</a:t>
              </a:r>
              <a:r>
                <a:rPr lang="fr-FR" sz="1400" dirty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 of </a:t>
              </a:r>
              <a:r>
                <a:rPr lang="fr-FR" sz="1400" dirty="0" smtClean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€14,00</a:t>
              </a:r>
              <a:endParaRPr lang="fr-FR" sz="14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487AD0E-0E8B-4475-8F50-925221D13BC4}"/>
                </a:ext>
              </a:extLst>
            </p:cNvPr>
            <p:cNvSpPr/>
            <p:nvPr/>
          </p:nvSpPr>
          <p:spPr>
            <a:xfrm>
              <a:off x="2359842" y="1775528"/>
              <a:ext cx="3564410" cy="1009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1100" b="1" dirty="0">
                  <a:solidFill>
                    <a:srgbClr val="0010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fr-FR" sz="1100" b="1" dirty="0">
                  <a:solidFill>
                    <a:srgbClr val="0010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fr-FR" sz="1100" b="1" dirty="0">
                  <a:solidFill>
                    <a:srgbClr val="0010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  Cherry Blossom Hand Cream 10ml </a:t>
              </a:r>
            </a:p>
            <a:p>
              <a:pPr marL="171450" indent="-171450">
                <a:lnSpc>
                  <a:spcPct val="150000"/>
                </a:lnSpc>
                <a:buFontTx/>
                <a:buChar char="-"/>
              </a:pPr>
              <a:r>
                <a:rPr lang="fr-FR" sz="1100" b="1" dirty="0" err="1">
                  <a:solidFill>
                    <a:srgbClr val="0010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Almond</a:t>
              </a:r>
              <a:r>
                <a:rPr lang="fr-FR" sz="1100" b="1" dirty="0">
                  <a:solidFill>
                    <a:srgbClr val="0010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Hand Cream 10ml </a:t>
              </a:r>
            </a:p>
            <a:p>
              <a:pPr marL="171450" indent="-171450">
                <a:lnSpc>
                  <a:spcPct val="150000"/>
                </a:lnSpc>
                <a:buFontTx/>
                <a:buChar char="-"/>
              </a:pPr>
              <a:r>
                <a:rPr lang="fr-FR" sz="1100" b="1" dirty="0" err="1">
                  <a:solidFill>
                    <a:srgbClr val="0010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Shea</a:t>
              </a:r>
              <a:r>
                <a:rPr lang="fr-FR" sz="1100" b="1" dirty="0">
                  <a:solidFill>
                    <a:srgbClr val="0010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Hand Cream 10 ml </a:t>
              </a:r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974527" y="3319480"/>
            <a:ext cx="4260796" cy="1473449"/>
            <a:chOff x="1950309" y="1032374"/>
            <a:chExt cx="4260796" cy="1473449"/>
          </a:xfrm>
        </p:grpSpPr>
        <p:sp>
          <p:nvSpPr>
            <p:cNvPr id="19" name="Rectangle 18"/>
            <p:cNvSpPr/>
            <p:nvPr/>
          </p:nvSpPr>
          <p:spPr>
            <a:xfrm>
              <a:off x="2227671" y="1032374"/>
              <a:ext cx="3983434" cy="1473449"/>
            </a:xfrm>
            <a:prstGeom prst="rect">
              <a:avLst/>
            </a:prstGeom>
            <a:noFill/>
            <a:ln w="44450" cmpd="sng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1950309" y="1272388"/>
              <a:ext cx="36124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200" b="0">
                  <a:solidFill>
                    <a:srgbClr val="E83B44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ZA" sz="1600" b="1" dirty="0">
                  <a:solidFill>
                    <a:schemeClr val="tx1"/>
                  </a:solidFill>
                </a:rPr>
                <a:t>Four Verbena Soaps 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2366374" y="1725307"/>
              <a:ext cx="305143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600">
                  <a:solidFill>
                    <a:srgbClr val="F08489"/>
                  </a:solidFill>
                  <a:cs typeface="Arial" panose="020B0604020202020204" pitchFamily="34" charset="0"/>
                </a:defRPr>
              </a:lvl1pPr>
            </a:lstStyle>
            <a:p>
              <a:r>
                <a:rPr lang="en-ZA" sz="2800" dirty="0" smtClean="0">
                  <a:solidFill>
                    <a:schemeClr val="tx1"/>
                  </a:solidFill>
                  <a:latin typeface="Gill Sans MT" panose="020B0502020104020203" pitchFamily="34" charset="0"/>
                </a:rPr>
                <a:t>€16,00 </a:t>
              </a:r>
              <a:r>
                <a:rPr lang="en-ZA" sz="1400" dirty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instead of </a:t>
              </a:r>
              <a:r>
                <a:rPr lang="en-ZA" sz="1400" dirty="0" smtClean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€24,00</a:t>
              </a:r>
              <a:endParaRPr lang="en-ZA" sz="14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endParaRPr>
            </a:p>
          </p:txBody>
        </p:sp>
      </p:grpSp>
      <p:pic>
        <p:nvPicPr>
          <p:cNvPr id="5124" name="Picture 4" descr="Agrandir la vue1/1 of Boite Montgolfière de 10 crèmes mains &amp; pieds">
            <a:extLst>
              <a:ext uri="{FF2B5EF4-FFF2-40B4-BE49-F238E27FC236}">
                <a16:creationId xmlns:a16="http://schemas.microsoft.com/office/drawing/2014/main" id="{E399DFAB-ECAE-4F02-A9DC-C0ADA66EB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41"/>
          <a:stretch/>
        </p:blipFill>
        <p:spPr bwMode="auto">
          <a:xfrm>
            <a:off x="4685540" y="6271507"/>
            <a:ext cx="2084095" cy="430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e 26"/>
          <p:cNvGrpSpPr/>
          <p:nvPr/>
        </p:nvGrpSpPr>
        <p:grpSpPr>
          <a:xfrm>
            <a:off x="2220450" y="5445526"/>
            <a:ext cx="3830711" cy="1401870"/>
            <a:chOff x="1987953" y="1070788"/>
            <a:chExt cx="3830711" cy="1401870"/>
          </a:xfrm>
        </p:grpSpPr>
        <p:sp>
          <p:nvSpPr>
            <p:cNvPr id="28" name="Rectangle 27"/>
            <p:cNvSpPr/>
            <p:nvPr/>
          </p:nvSpPr>
          <p:spPr>
            <a:xfrm>
              <a:off x="1987953" y="1070788"/>
              <a:ext cx="3830711" cy="1401870"/>
            </a:xfrm>
            <a:prstGeom prst="rect">
              <a:avLst/>
            </a:prstGeom>
            <a:noFill/>
            <a:ln w="44450" cmpd="sng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2173421" y="1296721"/>
              <a:ext cx="36124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200" b="0">
                  <a:solidFill>
                    <a:srgbClr val="E83B44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ZA" sz="1600" b="1" dirty="0">
                  <a:solidFill>
                    <a:schemeClr val="tx1"/>
                  </a:solidFill>
                </a:rPr>
                <a:t>Six Almond Soaps </a:t>
              </a:r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2598485" y="1673827"/>
              <a:ext cx="305143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600">
                  <a:solidFill>
                    <a:srgbClr val="F08489"/>
                  </a:solidFill>
                  <a:cs typeface="Arial" panose="020B0604020202020204" pitchFamily="34" charset="0"/>
                </a:defRPr>
              </a:lvl1pPr>
            </a:lstStyle>
            <a:p>
              <a:r>
                <a:rPr lang="en-ZA" sz="2800" dirty="0" smtClean="0">
                  <a:solidFill>
                    <a:schemeClr val="tx1"/>
                  </a:solidFill>
                  <a:latin typeface="Gill Sans MT" panose="020B0502020104020203" pitchFamily="34" charset="0"/>
                </a:rPr>
                <a:t>€21,00 </a:t>
              </a:r>
              <a:r>
                <a:rPr lang="en-ZA" sz="1400" dirty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instead of </a:t>
              </a:r>
              <a:r>
                <a:rPr lang="en-ZA" sz="1400" dirty="0" smtClean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€30,00</a:t>
              </a:r>
              <a:endParaRPr lang="en-ZA" sz="14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endParaRPr>
            </a:p>
          </p:txBody>
        </p:sp>
      </p:grpSp>
      <p:pic>
        <p:nvPicPr>
          <p:cNvPr id="5122" name="Picture 2" descr="52LGENSA21_CMYK_2">
            <a:extLst>
              <a:ext uri="{FF2B5EF4-FFF2-40B4-BE49-F238E27FC236}">
                <a16:creationId xmlns:a16="http://schemas.microsoft.com/office/drawing/2014/main" id="{170B192E-41AF-47B1-AA85-434EA7D21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645" y="2559580"/>
            <a:ext cx="2309034" cy="254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0">
            <a:extLst>
              <a:ext uri="{FF2B5EF4-FFF2-40B4-BE49-F238E27FC236}">
                <a16:creationId xmlns:a16="http://schemas.microsoft.com/office/drawing/2014/main" id="{ABF59246-C647-4347-8142-5BEF38550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831" y="3534745"/>
            <a:ext cx="1530166" cy="153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0">
            <a:extLst>
              <a:ext uri="{FF2B5EF4-FFF2-40B4-BE49-F238E27FC236}">
                <a16:creationId xmlns:a16="http://schemas.microsoft.com/office/drawing/2014/main" id="{261065D2-5077-48AD-846C-4F05A944A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967" y="3024453"/>
            <a:ext cx="1480305" cy="148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0">
            <a:extLst>
              <a:ext uri="{FF2B5EF4-FFF2-40B4-BE49-F238E27FC236}">
                <a16:creationId xmlns:a16="http://schemas.microsoft.com/office/drawing/2014/main" id="{653237E2-F711-4A97-B8AF-AF25D209A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170" y="2999497"/>
            <a:ext cx="1509395" cy="150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0">
            <a:extLst>
              <a:ext uri="{FF2B5EF4-FFF2-40B4-BE49-F238E27FC236}">
                <a16:creationId xmlns:a16="http://schemas.microsoft.com/office/drawing/2014/main" id="{38F81281-252C-4274-9C10-0A7A06A77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504" y="3448904"/>
            <a:ext cx="1587679" cy="158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Lavender_Illustration_Jschneider_EXP_05-2023_RGB">
            <a:extLst>
              <a:ext uri="{FF2B5EF4-FFF2-40B4-BE49-F238E27FC236}">
                <a16:creationId xmlns:a16="http://schemas.microsoft.com/office/drawing/2014/main" id="{1F4654F3-4981-4FCE-B551-94B83B19A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9967">
            <a:off x="-184662" y="8479196"/>
            <a:ext cx="1463909" cy="238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52LGENSA21_CMYK_2">
            <a:extLst>
              <a:ext uri="{FF2B5EF4-FFF2-40B4-BE49-F238E27FC236}">
                <a16:creationId xmlns:a16="http://schemas.microsoft.com/office/drawing/2014/main" id="{AAF2A796-ED16-4523-9B10-E181AB2AF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3" y="4819364"/>
            <a:ext cx="2458401" cy="245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>
            <a:extLst>
              <a:ext uri="{FF2B5EF4-FFF2-40B4-BE49-F238E27FC236}">
                <a16:creationId xmlns:a16="http://schemas.microsoft.com/office/drawing/2014/main" id="{CBEE2786-C791-48C9-BF89-040A84C83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685" y="5264340"/>
            <a:ext cx="1499749" cy="149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>
            <a:extLst>
              <a:ext uri="{FF2B5EF4-FFF2-40B4-BE49-F238E27FC236}">
                <a16:creationId xmlns:a16="http://schemas.microsoft.com/office/drawing/2014/main" id="{0D4505AD-2E2A-4938-82F7-B78CA0490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693" y="5810842"/>
            <a:ext cx="1499749" cy="149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ADFE5423-DF35-4D06-ACCC-607594A44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257" y="5807300"/>
            <a:ext cx="1499749" cy="149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extLst>
              <a:ext uri="{FF2B5EF4-FFF2-40B4-BE49-F238E27FC236}">
                <a16:creationId xmlns:a16="http://schemas.microsoft.com/office/drawing/2014/main" id="{B10AF7D4-C161-409C-833E-0F743CB7C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443" y="5250735"/>
            <a:ext cx="1499749" cy="149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A4537501-57E8-484C-AB3B-69E79324F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726" y="4756647"/>
            <a:ext cx="1499749" cy="149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>
            <a:extLst>
              <a:ext uri="{FF2B5EF4-FFF2-40B4-BE49-F238E27FC236}">
                <a16:creationId xmlns:a16="http://schemas.microsoft.com/office/drawing/2014/main" id="{D06B76C1-C9D4-4BB5-8636-E96D7A236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68" y="5820905"/>
            <a:ext cx="1499749" cy="149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Lavender_Illustration_Jschneider_EXP_05-2023_RGB">
            <a:extLst>
              <a:ext uri="{FF2B5EF4-FFF2-40B4-BE49-F238E27FC236}">
                <a16:creationId xmlns:a16="http://schemas.microsoft.com/office/drawing/2014/main" id="{9009C3F3-F9F9-4FE0-9A9F-EA515C647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25257">
            <a:off x="5807527" y="36200"/>
            <a:ext cx="1463909" cy="238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id="{5D1A72B3-F865-4FB8-A522-5DF51BA173F8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4417849" y="8587907"/>
            <a:ext cx="664642" cy="1188832"/>
          </a:xfrm>
          <a:prstGeom prst="rect">
            <a:avLst/>
          </a:prstGeom>
        </p:spPr>
      </p:pic>
      <p:pic>
        <p:nvPicPr>
          <p:cNvPr id="70" name="Image 69">
            <a:extLst>
              <a:ext uri="{FF2B5EF4-FFF2-40B4-BE49-F238E27FC236}">
                <a16:creationId xmlns:a16="http://schemas.microsoft.com/office/drawing/2014/main" id="{1B01DB95-C836-482E-955B-61AE0FB5FD0F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4967" y="8528753"/>
            <a:ext cx="455268" cy="1237854"/>
          </a:xfrm>
          <a:prstGeom prst="rect">
            <a:avLst/>
          </a:prstGeom>
        </p:spPr>
      </p:pic>
      <p:pic>
        <p:nvPicPr>
          <p:cNvPr id="71" name="Image 70">
            <a:extLst>
              <a:ext uri="{FF2B5EF4-FFF2-40B4-BE49-F238E27FC236}">
                <a16:creationId xmlns:a16="http://schemas.microsoft.com/office/drawing/2014/main" id="{E738E567-48A9-479C-9553-78B1E1B0A806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05140" y="8528753"/>
            <a:ext cx="762384" cy="116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88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01A016-3566-4567-9A84-0187609E7BE0}"/>
              </a:ext>
            </a:extLst>
          </p:cNvPr>
          <p:cNvSpPr/>
          <p:nvPr/>
        </p:nvSpPr>
        <p:spPr>
          <a:xfrm>
            <a:off x="1988541" y="379664"/>
            <a:ext cx="3901414" cy="1934445"/>
          </a:xfrm>
          <a:prstGeom prst="rect">
            <a:avLst/>
          </a:prstGeom>
          <a:noFill/>
          <a:ln w="44450" cmpd="sng">
            <a:solidFill>
              <a:srgbClr val="FEC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D4186E2-DFE4-4269-2C58-28308C160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776" y="649758"/>
            <a:ext cx="1713291" cy="171329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BBE5142-C67B-D15D-1818-48F2D740D42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699" y="589685"/>
            <a:ext cx="1765258" cy="176525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4A65D81-0A98-754E-4E56-B444846EA4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1100" y="654692"/>
            <a:ext cx="1713291" cy="1713291"/>
          </a:xfrm>
          <a:prstGeom prst="rect">
            <a:avLst/>
          </a:prstGeom>
        </p:spPr>
      </p:pic>
      <p:grpSp>
        <p:nvGrpSpPr>
          <p:cNvPr id="51" name="Groupe 50">
            <a:extLst>
              <a:ext uri="{FF2B5EF4-FFF2-40B4-BE49-F238E27FC236}">
                <a16:creationId xmlns:a16="http://schemas.microsoft.com/office/drawing/2014/main" id="{B9718FA8-EE59-4F35-9D45-0B1FE94A2C50}"/>
              </a:ext>
            </a:extLst>
          </p:cNvPr>
          <p:cNvGrpSpPr/>
          <p:nvPr/>
        </p:nvGrpSpPr>
        <p:grpSpPr>
          <a:xfrm>
            <a:off x="800330" y="7124749"/>
            <a:ext cx="4147313" cy="2020786"/>
            <a:chOff x="339184" y="3045989"/>
            <a:chExt cx="4147313" cy="2020786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97592695-310F-42BA-8D9C-E793BD6B32E9}"/>
                </a:ext>
              </a:extLst>
            </p:cNvPr>
            <p:cNvSpPr/>
            <p:nvPr/>
          </p:nvSpPr>
          <p:spPr>
            <a:xfrm>
              <a:off x="357197" y="3045989"/>
              <a:ext cx="4129300" cy="2020786"/>
            </a:xfrm>
            <a:prstGeom prst="rect">
              <a:avLst/>
            </a:prstGeom>
            <a:noFill/>
            <a:ln w="44450" cmpd="sng">
              <a:solidFill>
                <a:srgbClr val="FEC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773E1CC3-6E48-4469-BD97-5AAFA62DDDB3}"/>
                </a:ext>
              </a:extLst>
            </p:cNvPr>
            <p:cNvSpPr txBox="1"/>
            <p:nvPr/>
          </p:nvSpPr>
          <p:spPr>
            <a:xfrm>
              <a:off x="339184" y="3117756"/>
              <a:ext cx="39948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defRPr sz="16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fr-FR" dirty="0"/>
                <a:t>The </a:t>
              </a:r>
              <a:r>
                <a:rPr lang="fr-FR" dirty="0" err="1"/>
                <a:t>Shea</a:t>
              </a:r>
              <a:r>
                <a:rPr lang="fr-FR" dirty="0"/>
                <a:t> Golden Latte Bath Gift Set</a:t>
              </a:r>
            </a:p>
          </p:txBody>
        </p: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62E321D9-7723-42E3-B963-C741781C2C29}"/>
                </a:ext>
              </a:extLst>
            </p:cNvPr>
            <p:cNvSpPr txBox="1"/>
            <p:nvPr/>
          </p:nvSpPr>
          <p:spPr>
            <a:xfrm>
              <a:off x="594385" y="3608244"/>
              <a:ext cx="30514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 b="1">
                  <a:solidFill>
                    <a:schemeClr val="bg1"/>
                  </a:solidFill>
                  <a:latin typeface="Gill Sans MT" panose="020B0502020104020203" pitchFamily="34" charset="0"/>
                  <a:cs typeface="Gill Sans" panose="020B0502020104020203"/>
                </a:defRPr>
              </a:lvl1pPr>
            </a:lstStyle>
            <a:p>
              <a:pPr algn="ctr"/>
              <a:r>
                <a:rPr lang="fr-FR" sz="2800" b="0" dirty="0" smtClean="0">
                  <a:solidFill>
                    <a:schemeClr val="tx1"/>
                  </a:solidFill>
                </a:rPr>
                <a:t>€19,50 </a:t>
              </a:r>
              <a:r>
                <a:rPr lang="fr-FR" sz="1400" b="0" dirty="0" err="1">
                  <a:solidFill>
                    <a:schemeClr val="bg1">
                      <a:lumMod val="50000"/>
                    </a:schemeClr>
                  </a:solidFill>
                </a:rPr>
                <a:t>instead</a:t>
              </a:r>
              <a:r>
                <a:rPr lang="fr-FR" sz="1400" b="0" dirty="0">
                  <a:solidFill>
                    <a:schemeClr val="bg1">
                      <a:lumMod val="50000"/>
                    </a:schemeClr>
                  </a:solidFill>
                </a:rPr>
                <a:t> of </a:t>
              </a:r>
              <a:r>
                <a:rPr lang="fr-FR" sz="1400" b="0" dirty="0" smtClean="0">
                  <a:solidFill>
                    <a:schemeClr val="bg1">
                      <a:lumMod val="50000"/>
                    </a:schemeClr>
                  </a:solidFill>
                </a:rPr>
                <a:t>€29,50</a:t>
              </a:r>
              <a:endParaRPr lang="fr-FR" sz="1400" b="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291E8DEB-AF32-6975-68C2-C861297DD3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5246" y="6842895"/>
            <a:ext cx="3072650" cy="274343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A0205F7-4D6C-0C3E-88BE-A2FEAF34EE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9375" y="7092845"/>
            <a:ext cx="2300264" cy="2300264"/>
          </a:xfrm>
          <a:prstGeom prst="rect">
            <a:avLst/>
          </a:prstGeom>
        </p:spPr>
      </p:pic>
      <p:grpSp>
        <p:nvGrpSpPr>
          <p:cNvPr id="61" name="Groupe 60">
            <a:extLst>
              <a:ext uri="{FF2B5EF4-FFF2-40B4-BE49-F238E27FC236}">
                <a16:creationId xmlns:a16="http://schemas.microsoft.com/office/drawing/2014/main" id="{5AC89D57-DA98-44F2-8825-4F66368E3D6E}"/>
              </a:ext>
            </a:extLst>
          </p:cNvPr>
          <p:cNvGrpSpPr/>
          <p:nvPr/>
        </p:nvGrpSpPr>
        <p:grpSpPr>
          <a:xfrm>
            <a:off x="2307796" y="3660543"/>
            <a:ext cx="4422052" cy="2215232"/>
            <a:chOff x="1013194" y="5050599"/>
            <a:chExt cx="4422052" cy="221523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9A42E56-B1A4-4FF1-9B29-919F4040A29F}"/>
                </a:ext>
              </a:extLst>
            </p:cNvPr>
            <p:cNvSpPr/>
            <p:nvPr/>
          </p:nvSpPr>
          <p:spPr>
            <a:xfrm>
              <a:off x="1013194" y="5050599"/>
              <a:ext cx="3901414" cy="2215232"/>
            </a:xfrm>
            <a:prstGeom prst="rect">
              <a:avLst/>
            </a:prstGeom>
            <a:noFill/>
            <a:ln w="44450" cmpd="sng">
              <a:solidFill>
                <a:srgbClr val="FEC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78EB0310-24CD-4D08-9045-4F4C2566D02E}"/>
                </a:ext>
              </a:extLst>
            </p:cNvPr>
            <p:cNvSpPr txBox="1"/>
            <p:nvPr/>
          </p:nvSpPr>
          <p:spPr>
            <a:xfrm>
              <a:off x="1097416" y="5210646"/>
              <a:ext cx="34677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defRPr sz="16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altLang="fr-FR" sz="1600" b="1" dirty="0">
                  <a:solidFill>
                    <a:srgbClr val="000000"/>
                  </a:solidFill>
                  <a:latin typeface="Gill Sans MT" pitchFamily="34" charset="0"/>
                </a:rPr>
                <a:t>The </a:t>
              </a:r>
              <a:r>
                <a:rPr lang="en-US" altLang="fr-FR" sz="1600" b="1" dirty="0" err="1">
                  <a:solidFill>
                    <a:srgbClr val="000000"/>
                  </a:solidFill>
                  <a:latin typeface="Gill Sans MT" pitchFamily="34" charset="0"/>
                </a:rPr>
                <a:t>Herbae</a:t>
              </a:r>
              <a:r>
                <a:rPr lang="en-US" altLang="fr-FR" sz="1600" b="1" dirty="0">
                  <a:solidFill>
                    <a:srgbClr val="000000"/>
                  </a:solidFill>
                  <a:latin typeface="Gill Sans MT" pitchFamily="34" charset="0"/>
                </a:rPr>
                <a:t> </a:t>
              </a:r>
              <a:r>
                <a:rPr lang="en-US" altLang="fr-FR" sz="1600" b="1" dirty="0" err="1">
                  <a:solidFill>
                    <a:srgbClr val="000000"/>
                  </a:solidFill>
                  <a:latin typeface="Gill Sans MT" pitchFamily="34" charset="0"/>
                </a:rPr>
                <a:t>L’eau</a:t>
              </a:r>
              <a:r>
                <a:rPr lang="en-US" altLang="fr-FR" sz="1600" b="1" dirty="0">
                  <a:solidFill>
                    <a:srgbClr val="000000"/>
                  </a:solidFill>
                  <a:latin typeface="Gill Sans MT" pitchFamily="34" charset="0"/>
                </a:rPr>
                <a:t> </a:t>
              </a:r>
            </a:p>
            <a:p>
              <a:r>
                <a:rPr lang="en-CA" altLang="fr-FR" dirty="0"/>
                <a:t>Body Care Small Kit B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D7B4CF51-E7AE-461C-86FF-2D529D3476CB}"/>
                </a:ext>
              </a:extLst>
            </p:cNvPr>
            <p:cNvSpPr txBox="1"/>
            <p:nvPr/>
          </p:nvSpPr>
          <p:spPr>
            <a:xfrm>
              <a:off x="1229092" y="5801868"/>
              <a:ext cx="30514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 b="1">
                  <a:solidFill>
                    <a:schemeClr val="bg1"/>
                  </a:solidFill>
                  <a:latin typeface="Gill Sans MT" panose="020B0502020104020203" pitchFamily="34" charset="0"/>
                  <a:cs typeface="Gill Sans" panose="020B0502020104020203"/>
                </a:defRPr>
              </a:lvl1pPr>
            </a:lstStyle>
            <a:p>
              <a:pPr algn="ctr"/>
              <a:r>
                <a:rPr lang="fr-FR" sz="2800" b="0" dirty="0" smtClean="0">
                  <a:solidFill>
                    <a:schemeClr val="tx1"/>
                  </a:solidFill>
                </a:rPr>
                <a:t>€19,00 </a:t>
              </a:r>
              <a:r>
                <a:rPr lang="fr-FR" sz="1400" b="0" dirty="0" err="1">
                  <a:solidFill>
                    <a:schemeClr val="bg1">
                      <a:lumMod val="50000"/>
                    </a:schemeClr>
                  </a:solidFill>
                </a:rPr>
                <a:t>instead</a:t>
              </a:r>
              <a:r>
                <a:rPr lang="fr-FR" sz="1400" b="0" dirty="0">
                  <a:solidFill>
                    <a:schemeClr val="bg1">
                      <a:lumMod val="50000"/>
                    </a:schemeClr>
                  </a:solidFill>
                </a:rPr>
                <a:t> of </a:t>
              </a:r>
              <a:r>
                <a:rPr lang="fr-FR" sz="1400" b="0" dirty="0" smtClean="0">
                  <a:solidFill>
                    <a:schemeClr val="bg1">
                      <a:lumMod val="50000"/>
                    </a:schemeClr>
                  </a:solidFill>
                </a:rPr>
                <a:t>€23,50</a:t>
              </a:r>
              <a:endParaRPr lang="fr-FR" sz="1400" b="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FA4FBBE-1D01-4572-B23F-63D841C18075}"/>
                </a:ext>
              </a:extLst>
            </p:cNvPr>
            <p:cNvSpPr/>
            <p:nvPr/>
          </p:nvSpPr>
          <p:spPr>
            <a:xfrm>
              <a:off x="1870836" y="6317053"/>
              <a:ext cx="3564410" cy="822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lnSpc>
                  <a:spcPct val="150000"/>
                </a:lnSpc>
                <a:buFontTx/>
                <a:buChar char="-"/>
              </a:pPr>
              <a:r>
                <a:rPr lang="fr-FR" sz="1100" b="1" dirty="0">
                  <a:solidFill>
                    <a:srgbClr val="0010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Hand Cream 30ml</a:t>
              </a:r>
            </a:p>
            <a:p>
              <a:pPr marL="171450" indent="-171450">
                <a:lnSpc>
                  <a:spcPct val="150000"/>
                </a:lnSpc>
                <a:buFontTx/>
                <a:buChar char="-"/>
              </a:pPr>
              <a:r>
                <a:rPr lang="fr-FR" sz="1100" b="1" dirty="0" err="1">
                  <a:solidFill>
                    <a:srgbClr val="0010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Shower</a:t>
              </a:r>
              <a:r>
                <a:rPr lang="fr-FR" sz="1100" b="1" dirty="0">
                  <a:solidFill>
                    <a:srgbClr val="0010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Gel 50ml </a:t>
              </a:r>
            </a:p>
            <a:p>
              <a:pPr marL="171450" indent="-171450">
                <a:lnSpc>
                  <a:spcPct val="150000"/>
                </a:lnSpc>
                <a:buFontTx/>
                <a:buChar char="-"/>
              </a:pPr>
              <a:r>
                <a:rPr lang="fr-FR" sz="1100" b="1" dirty="0">
                  <a:solidFill>
                    <a:srgbClr val="0010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Body Lotion 50ml </a:t>
              </a:r>
              <a:endParaRPr lang="fr-FR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D89A8877-1E18-BA8B-BC80-EF652760AA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800" y="3949360"/>
            <a:ext cx="2091109" cy="209110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B18C602-620F-ADD0-F5F6-2BA869D9C9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5424" y="3958369"/>
            <a:ext cx="2121980" cy="212198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6131512-B9C0-4263-8866-54AFB2C08095}"/>
              </a:ext>
            </a:extLst>
          </p:cNvPr>
          <p:cNvSpPr txBox="1"/>
          <p:nvPr/>
        </p:nvSpPr>
        <p:spPr>
          <a:xfrm>
            <a:off x="2132844" y="899597"/>
            <a:ext cx="3459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  <a:latin typeface="Gill Sans MT" panose="020B0502020104020203" pitchFamily="34" charset="0"/>
                <a:cs typeface="Gill Sans" panose="020B0502020104020203"/>
              </a:defRPr>
            </a:lvl1pPr>
          </a:lstStyle>
          <a:p>
            <a:pPr algn="ctr"/>
            <a:r>
              <a:rPr lang="fr-FR" sz="2800" b="0" dirty="0" smtClean="0">
                <a:solidFill>
                  <a:schemeClr val="tx1"/>
                </a:solidFill>
              </a:rPr>
              <a:t>€15,50 </a:t>
            </a:r>
            <a:r>
              <a:rPr lang="fr-FR" sz="1400" b="0" dirty="0" err="1">
                <a:solidFill>
                  <a:schemeClr val="bg1">
                    <a:lumMod val="50000"/>
                  </a:schemeClr>
                </a:solidFill>
              </a:rPr>
              <a:t>instead</a:t>
            </a:r>
            <a:r>
              <a:rPr lang="fr-FR" sz="1400" b="0" dirty="0">
                <a:solidFill>
                  <a:schemeClr val="bg1">
                    <a:lumMod val="50000"/>
                  </a:schemeClr>
                </a:solidFill>
              </a:rPr>
              <a:t> of </a:t>
            </a:r>
            <a:r>
              <a:rPr lang="fr-FR" sz="1400" b="0" dirty="0" smtClean="0">
                <a:solidFill>
                  <a:schemeClr val="bg1">
                    <a:lumMod val="50000"/>
                  </a:schemeClr>
                </a:solidFill>
              </a:rPr>
              <a:t>€23,50</a:t>
            </a:r>
            <a:endParaRPr lang="fr-FR" sz="14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F5E337-3A40-4F38-AA7E-56315DFD056F}"/>
              </a:ext>
            </a:extLst>
          </p:cNvPr>
          <p:cNvSpPr/>
          <p:nvPr/>
        </p:nvSpPr>
        <p:spPr>
          <a:xfrm>
            <a:off x="2337593" y="1418024"/>
            <a:ext cx="4080793" cy="1314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fr-FR" sz="1100" b="1" dirty="0">
                <a:solidFill>
                  <a:srgbClr val="001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 Milk 75ml 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fr-FR" sz="1100" b="1" dirty="0" err="1">
                <a:solidFill>
                  <a:srgbClr val="001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Shower</a:t>
            </a:r>
            <a:r>
              <a:rPr lang="fr-FR" sz="1100" b="1" dirty="0">
                <a:solidFill>
                  <a:srgbClr val="001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Gel 75ml 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fr-FR" sz="1100" b="1" dirty="0">
                <a:solidFill>
                  <a:srgbClr val="001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 Gel 30ml</a:t>
            </a:r>
            <a:endParaRPr lang="fr-FR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fontAlgn="b">
              <a:lnSpc>
                <a:spcPct val="150000"/>
              </a:lnSpc>
              <a:buFontTx/>
              <a:buChar char="-"/>
            </a:pPr>
            <a:endParaRPr lang="fr-FR" sz="11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fontAlgn="b">
              <a:lnSpc>
                <a:spcPct val="150000"/>
              </a:lnSpc>
              <a:buFontTx/>
              <a:buChar char="-"/>
            </a:pPr>
            <a:endParaRPr lang="fr-FR" sz="11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7B8FB45-0655-45F2-95E8-05E18B084E09}"/>
              </a:ext>
            </a:extLst>
          </p:cNvPr>
          <p:cNvSpPr txBox="1"/>
          <p:nvPr/>
        </p:nvSpPr>
        <p:spPr>
          <a:xfrm>
            <a:off x="2205383" y="595946"/>
            <a:ext cx="3467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  <a:latin typeface="Gill Sans MT" panose="020B0502020104020203" pitchFamily="34" charset="0"/>
                <a:cs typeface="Gill Sans" panose="020B0502020104020203"/>
              </a:defRPr>
            </a:lvl1pPr>
          </a:lstStyle>
          <a:p>
            <a:pPr algn="ctr">
              <a:spcBef>
                <a:spcPct val="0"/>
              </a:spcBef>
            </a:pPr>
            <a:r>
              <a:rPr lang="en-CA" altLang="fr-FR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Trio Cherry Blossom Litchi</a:t>
            </a:r>
          </a:p>
        </p:txBody>
      </p:sp>
      <p:pic>
        <p:nvPicPr>
          <p:cNvPr id="30" name="Picture 4" descr="Lavender_Illustration_Jschneider_EXP_05-2023_RGB">
            <a:extLst>
              <a:ext uri="{FF2B5EF4-FFF2-40B4-BE49-F238E27FC236}">
                <a16:creationId xmlns:a16="http://schemas.microsoft.com/office/drawing/2014/main" id="{B9FCA6A9-AEC2-43A2-B8A1-AC0E3EAB8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25257">
            <a:off x="5858783" y="151302"/>
            <a:ext cx="1463909" cy="238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6E159AC7-AA07-4347-8B5F-9FFC46D5B751}"/>
              </a:ext>
            </a:extLst>
          </p:cNvPr>
          <p:cNvSpPr/>
          <p:nvPr/>
        </p:nvSpPr>
        <p:spPr>
          <a:xfrm>
            <a:off x="1333576" y="8163856"/>
            <a:ext cx="3564410" cy="822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fr-FR" sz="1100" b="1" dirty="0">
                <a:solidFill>
                  <a:srgbClr val="001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Soap 50gr 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fr-FR" sz="1100" b="1" dirty="0" err="1">
                <a:solidFill>
                  <a:srgbClr val="001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Shower</a:t>
            </a:r>
            <a:r>
              <a:rPr lang="fr-FR" sz="1100" b="1" dirty="0">
                <a:solidFill>
                  <a:srgbClr val="001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b="1" dirty="0" err="1">
                <a:solidFill>
                  <a:srgbClr val="001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Foam</a:t>
            </a:r>
            <a:r>
              <a:rPr lang="fr-FR" sz="1100" b="1" dirty="0">
                <a:solidFill>
                  <a:srgbClr val="001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200ml 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fr-FR" sz="1100" b="1" dirty="0">
                <a:solidFill>
                  <a:srgbClr val="001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 Cream 30ml </a:t>
            </a:r>
            <a:endParaRPr lang="fr-FR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4" descr="Lavender_Illustration_Jschneider_EXP_05-2023_RGB">
            <a:extLst>
              <a:ext uri="{FF2B5EF4-FFF2-40B4-BE49-F238E27FC236}">
                <a16:creationId xmlns:a16="http://schemas.microsoft.com/office/drawing/2014/main" id="{772DA205-4BAB-470F-BC82-D201021EB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9967">
            <a:off x="-221834" y="8427784"/>
            <a:ext cx="1463909" cy="238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17DE920-0838-B46D-8BE3-896C004DAD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296" y="4080236"/>
            <a:ext cx="1920406" cy="192040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1BEA2DB-15F5-4F31-174D-B264D8B7DC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7982" y="7049477"/>
            <a:ext cx="2364898" cy="236489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7DB8520-4502-D606-2DA7-28DF9E7414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5543116" y="7794589"/>
            <a:ext cx="1474791" cy="147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0526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3757</TotalTime>
  <Words>892</Words>
  <Application>Microsoft Office PowerPoint</Application>
  <PresentationFormat>A4 (210 x 297 mm)</PresentationFormat>
  <Paragraphs>221</Paragraphs>
  <Slides>21</Slides>
  <Notes>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9" baseType="lpstr">
      <vt:lpstr>Gill Sans</vt:lpstr>
      <vt:lpstr>Arial</vt:lpstr>
      <vt:lpstr>Calibri</vt:lpstr>
      <vt:lpstr>Calibri Light</vt:lpstr>
      <vt:lpstr>Freeland</vt:lpstr>
      <vt:lpstr>Gill Sans MT</vt:lpstr>
      <vt:lpstr>Times New Roman</vt:lpstr>
      <vt:lpstr>Thème Office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NI Dikai</dc:creator>
  <cp:lastModifiedBy>NL Store Roermond Outlet</cp:lastModifiedBy>
  <cp:revision>186</cp:revision>
  <dcterms:created xsi:type="dcterms:W3CDTF">2021-09-17T11:37:57Z</dcterms:created>
  <dcterms:modified xsi:type="dcterms:W3CDTF">2023-10-27T12:43:32Z</dcterms:modified>
</cp:coreProperties>
</file>